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0" r:id="rId4"/>
    <p:sldId id="271" r:id="rId5"/>
    <p:sldId id="264" r:id="rId6"/>
    <p:sldId id="266" r:id="rId7"/>
    <p:sldId id="267" r:id="rId8"/>
    <p:sldId id="270" r:id="rId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70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85714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Open Sans"/>
      </a:defRPr>
    </a:lvl1pPr>
    <a:lvl2pPr marL="0" marR="0" indent="228600" algn="l" defTabSz="5870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85714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Open Sans"/>
      </a:defRPr>
    </a:lvl2pPr>
    <a:lvl3pPr marL="0" marR="0" indent="457200" algn="l" defTabSz="5870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85714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Open Sans"/>
      </a:defRPr>
    </a:lvl3pPr>
    <a:lvl4pPr marL="0" marR="0" indent="685800" algn="l" defTabSz="5870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85714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Open Sans"/>
      </a:defRPr>
    </a:lvl4pPr>
    <a:lvl5pPr marL="0" marR="0" indent="914400" algn="l" defTabSz="5870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85714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Open Sans"/>
      </a:defRPr>
    </a:lvl5pPr>
    <a:lvl6pPr marL="0" marR="0" indent="1143000" algn="l" defTabSz="5870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85714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Open Sans"/>
      </a:defRPr>
    </a:lvl6pPr>
    <a:lvl7pPr marL="0" marR="0" indent="1371600" algn="l" defTabSz="5870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85714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Open Sans"/>
      </a:defRPr>
    </a:lvl7pPr>
    <a:lvl8pPr marL="0" marR="0" indent="1600200" algn="l" defTabSz="5870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85714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Open Sans"/>
      </a:defRPr>
    </a:lvl8pPr>
    <a:lvl9pPr marL="0" marR="0" indent="1828800" algn="l" defTabSz="5870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85714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Open San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00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16172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3175" cap="flat">
              <a:solidFill>
                <a:srgbClr val="B8B8B8"/>
              </a:solidFill>
              <a:prstDash val="solid"/>
              <a:miter lim="400000"/>
            </a:ln>
          </a:top>
          <a:bottom>
            <a:ln w="3175" cap="flat">
              <a:solidFill>
                <a:srgbClr val="B8B8B8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7426" autoAdjust="0"/>
    <p:restoredTop sz="96547"/>
  </p:normalViewPr>
  <p:slideViewPr>
    <p:cSldViewPr snapToGrid="0" snapToObjects="1">
      <p:cViewPr>
        <p:scale>
          <a:sx n="75" d="100"/>
          <a:sy n="75" d="100"/>
        </p:scale>
        <p:origin x="-2160" y="-288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" name="Shape 3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201493230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tandar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t page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511283" y="2224206"/>
            <a:ext cx="1433513" cy="143351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151289" y="2224206"/>
            <a:ext cx="1433513" cy="1433513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791295" y="2224206"/>
            <a:ext cx="1433513" cy="1433513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431301" y="2224206"/>
            <a:ext cx="1433513" cy="143351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094148" y="2224205"/>
            <a:ext cx="1433513" cy="1433513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2511283" y="3932451"/>
            <a:ext cx="1433513" cy="1433513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151289" y="3932451"/>
            <a:ext cx="1433513" cy="143351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791295" y="3932451"/>
            <a:ext cx="1433513" cy="1433513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431301" y="3932451"/>
            <a:ext cx="1433513" cy="1433513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9094148" y="3932450"/>
            <a:ext cx="1433513" cy="143351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4382765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xfrm>
            <a:off x="6364081" y="8195733"/>
            <a:ext cx="269865" cy="295488"/>
          </a:xfrm>
          <a:prstGeom prst="rect">
            <a:avLst/>
          </a:prstGeom>
        </p:spPr>
        <p:txBody>
          <a:bodyPr wrap="none"/>
          <a:lstStyle>
            <a:lvl1pPr>
              <a:defRPr sz="1400" cap="none" spc="0" baseline="0">
                <a:solidFill>
                  <a:srgbClr val="45475B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663066" y="2041595"/>
            <a:ext cx="1339850" cy="133826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193692" y="2041595"/>
            <a:ext cx="1339850" cy="133826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724318" y="2041595"/>
            <a:ext cx="1339850" cy="133826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254944" y="2041595"/>
            <a:ext cx="1339850" cy="1338262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824705" y="2041595"/>
            <a:ext cx="1339850" cy="133826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2663066" y="3651735"/>
            <a:ext cx="1339850" cy="133826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193692" y="3651735"/>
            <a:ext cx="1339850" cy="133826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724318" y="3651735"/>
            <a:ext cx="1339850" cy="133826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254944" y="3651735"/>
            <a:ext cx="1339850" cy="133826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8824705" y="3651735"/>
            <a:ext cx="1339850" cy="13382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5747658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8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1112" y="8699741"/>
            <a:ext cx="13002575" cy="1067507"/>
          </a:xfrm>
          <a:prstGeom prst="rect">
            <a:avLst/>
          </a:prstGeom>
          <a:solidFill>
            <a:srgbClr val="0E0F19"/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 sz="2200" baseline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8" name="Group 8"/>
          <p:cNvGrpSpPr/>
          <p:nvPr/>
        </p:nvGrpSpPr>
        <p:grpSpPr>
          <a:xfrm>
            <a:off x="561352" y="8984141"/>
            <a:ext cx="5933517" cy="736003"/>
            <a:chOff x="0" y="64209"/>
            <a:chExt cx="5933515" cy="736002"/>
          </a:xfrm>
        </p:grpSpPr>
        <p:sp>
          <p:nvSpPr>
            <p:cNvPr id="3" name="Shape 3"/>
            <p:cNvSpPr/>
            <p:nvPr/>
          </p:nvSpPr>
          <p:spPr>
            <a:xfrm>
              <a:off x="557829" y="64209"/>
              <a:ext cx="1813321" cy="43518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spAutoFit/>
            </a:bodyPr>
            <a:lstStyle>
              <a:lvl1pPr>
                <a:lnSpc>
                  <a:spcPct val="10000"/>
                </a:lnSpc>
                <a:defRPr sz="2200" cap="all" spc="462" baseline="0">
                  <a:solidFill>
                    <a:srgbClr val="F0F0F0"/>
                  </a:solidFill>
                  <a:latin typeface="+mn-lt"/>
                  <a:ea typeface="+mn-ea"/>
                  <a:cs typeface="+mn-cs"/>
                  <a:sym typeface="Open Sans Light"/>
                </a:defRPr>
              </a:lvl1pPr>
            </a:lstStyle>
            <a:p>
              <a:r>
                <a:t>Aurora</a:t>
              </a:r>
            </a:p>
          </p:txBody>
        </p:sp>
        <p:sp>
          <p:nvSpPr>
            <p:cNvPr id="4" name="Shape 4"/>
            <p:cNvSpPr/>
            <p:nvPr/>
          </p:nvSpPr>
          <p:spPr>
            <a:xfrm>
              <a:off x="539390" y="581348"/>
              <a:ext cx="5394125" cy="21886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spAutoFit/>
            </a:bodyPr>
            <a:lstStyle>
              <a:lvl1pPr>
                <a:defRPr sz="1000" cap="all" spc="210" baseline="120000">
                  <a:solidFill>
                    <a:srgbClr val="45485C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r>
                <a:rPr sz="1600"/>
                <a:t>Free powerpoint &amp; keynote template</a:t>
              </a:r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0" y="79164"/>
              <a:ext cx="349870" cy="400391"/>
              <a:chOff x="0" y="0"/>
              <a:chExt cx="349869" cy="400390"/>
            </a:xfrm>
          </p:grpSpPr>
          <p:sp>
            <p:nvSpPr>
              <p:cNvPr id="5" name="Shape 5"/>
              <p:cNvSpPr/>
              <p:nvPr/>
            </p:nvSpPr>
            <p:spPr>
              <a:xfrm>
                <a:off x="0" y="0"/>
                <a:ext cx="349870" cy="3117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51" y="21566"/>
                    </a:moveTo>
                    <a:lnTo>
                      <a:pt x="0" y="20793"/>
                    </a:lnTo>
                    <a:lnTo>
                      <a:pt x="0" y="6812"/>
                    </a:lnTo>
                    <a:lnTo>
                      <a:pt x="10890" y="0"/>
                    </a:lnTo>
                    <a:lnTo>
                      <a:pt x="21584" y="6894"/>
                    </a:lnTo>
                    <a:lnTo>
                      <a:pt x="21600" y="20860"/>
                    </a:lnTo>
                    <a:lnTo>
                      <a:pt x="20104" y="21600"/>
                    </a:lnTo>
                    <a:lnTo>
                      <a:pt x="10860" y="6133"/>
                    </a:lnTo>
                    <a:lnTo>
                      <a:pt x="1551" y="21566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6648747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 algn="ctr">
                  <a:defRPr sz="2200" baseline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6" name="Shape 6"/>
              <p:cNvSpPr/>
              <p:nvPr/>
            </p:nvSpPr>
            <p:spPr>
              <a:xfrm>
                <a:off x="96655" y="230094"/>
                <a:ext cx="156410" cy="1702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703"/>
                    </a:moveTo>
                    <a:lnTo>
                      <a:pt x="10924" y="0"/>
                    </a:lnTo>
                    <a:lnTo>
                      <a:pt x="21600" y="15537"/>
                    </a:lnTo>
                    <a:lnTo>
                      <a:pt x="10930" y="21600"/>
                    </a:lnTo>
                    <a:lnTo>
                      <a:pt x="0" y="1570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6648747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 algn="ctr">
                  <a:defRPr sz="2200" baseline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sp>
        <p:nvSpPr>
          <p:cNvPr id="9" name="Shape 9"/>
          <p:cNvSpPr>
            <a:spLocks noGrp="1"/>
          </p:cNvSpPr>
          <p:nvPr>
            <p:ph type="sldNum" sz="quarter" idx="2"/>
          </p:nvPr>
        </p:nvSpPr>
        <p:spPr>
          <a:xfrm>
            <a:off x="12037683" y="9325357"/>
            <a:ext cx="460842" cy="239381"/>
          </a:xfrm>
          <a:prstGeom prst="rect">
            <a:avLst/>
          </a:prstGeom>
          <a:ln w="3175">
            <a:miter lim="400000"/>
          </a:ln>
        </p:spPr>
        <p:txBody>
          <a:bodyPr lIns="27093" tIns="27093" rIns="27093" bIns="27093" anchor="t">
            <a:spAutoFit/>
          </a:bodyPr>
          <a:lstStyle>
            <a:lvl1pPr algn="ctr">
              <a:defRPr sz="1800" cap="all" spc="252" baseline="100000">
                <a:solidFill>
                  <a:srgbClr val="45485C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10" name="Shape 10"/>
          <p:cNvSpPr/>
          <p:nvPr/>
        </p:nvSpPr>
        <p:spPr>
          <a:xfrm>
            <a:off x="8269317" y="2293891"/>
            <a:ext cx="677335" cy="930332"/>
          </a:xfrm>
          <a:prstGeom prst="rect">
            <a:avLst/>
          </a:prstGeom>
          <a:solidFill>
            <a:srgbClr val="161823"/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 sz="2200" baseline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948266" y="2445173"/>
            <a:ext cx="11108268" cy="24790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idx="1"/>
          </p:nvPr>
        </p:nvSpPr>
        <p:spPr>
          <a:xfrm>
            <a:off x="948266" y="4991946"/>
            <a:ext cx="11108268" cy="84666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</p:sldLayoutIdLst>
  <p:transition spd="med"/>
  <p:txStyles>
    <p:titleStyle>
      <a:lvl1pPr marL="0" marR="0" indent="0" algn="ctr" defTabSz="587022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all" spc="1848" baseline="0">
          <a:ln>
            <a:noFill/>
          </a:ln>
          <a:solidFill>
            <a:srgbClr val="F0F0F0"/>
          </a:solidFill>
          <a:uFillTx/>
          <a:latin typeface="+mn-lt"/>
          <a:ea typeface="+mn-ea"/>
          <a:cs typeface="+mn-cs"/>
          <a:sym typeface="Open Sans Light"/>
        </a:defRPr>
      </a:lvl1pPr>
      <a:lvl2pPr marL="0" marR="0" indent="228600" algn="ctr" defTabSz="587022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all" spc="1848" baseline="0">
          <a:ln>
            <a:noFill/>
          </a:ln>
          <a:solidFill>
            <a:srgbClr val="F0F0F0"/>
          </a:solidFill>
          <a:uFillTx/>
          <a:latin typeface="+mn-lt"/>
          <a:ea typeface="+mn-ea"/>
          <a:cs typeface="+mn-cs"/>
          <a:sym typeface="Open Sans Light"/>
        </a:defRPr>
      </a:lvl2pPr>
      <a:lvl3pPr marL="0" marR="0" indent="457200" algn="ctr" defTabSz="587022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all" spc="1848" baseline="0">
          <a:ln>
            <a:noFill/>
          </a:ln>
          <a:solidFill>
            <a:srgbClr val="F0F0F0"/>
          </a:solidFill>
          <a:uFillTx/>
          <a:latin typeface="+mn-lt"/>
          <a:ea typeface="+mn-ea"/>
          <a:cs typeface="+mn-cs"/>
          <a:sym typeface="Open Sans Light"/>
        </a:defRPr>
      </a:lvl3pPr>
      <a:lvl4pPr marL="0" marR="0" indent="685800" algn="ctr" defTabSz="587022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all" spc="1848" baseline="0">
          <a:ln>
            <a:noFill/>
          </a:ln>
          <a:solidFill>
            <a:srgbClr val="F0F0F0"/>
          </a:solidFill>
          <a:uFillTx/>
          <a:latin typeface="+mn-lt"/>
          <a:ea typeface="+mn-ea"/>
          <a:cs typeface="+mn-cs"/>
          <a:sym typeface="Open Sans Light"/>
        </a:defRPr>
      </a:lvl4pPr>
      <a:lvl5pPr marL="0" marR="0" indent="914400" algn="ctr" defTabSz="587022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all" spc="1848" baseline="0">
          <a:ln>
            <a:noFill/>
          </a:ln>
          <a:solidFill>
            <a:srgbClr val="F0F0F0"/>
          </a:solidFill>
          <a:uFillTx/>
          <a:latin typeface="+mn-lt"/>
          <a:ea typeface="+mn-ea"/>
          <a:cs typeface="+mn-cs"/>
          <a:sym typeface="Open Sans Light"/>
        </a:defRPr>
      </a:lvl5pPr>
      <a:lvl6pPr marL="0" marR="0" indent="1143000" algn="ctr" defTabSz="587022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all" spc="1848" baseline="0">
          <a:ln>
            <a:noFill/>
          </a:ln>
          <a:solidFill>
            <a:srgbClr val="F0F0F0"/>
          </a:solidFill>
          <a:uFillTx/>
          <a:latin typeface="+mn-lt"/>
          <a:ea typeface="+mn-ea"/>
          <a:cs typeface="+mn-cs"/>
          <a:sym typeface="Open Sans Light"/>
        </a:defRPr>
      </a:lvl6pPr>
      <a:lvl7pPr marL="0" marR="0" indent="1371600" algn="ctr" defTabSz="587022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all" spc="1848" baseline="0">
          <a:ln>
            <a:noFill/>
          </a:ln>
          <a:solidFill>
            <a:srgbClr val="F0F0F0"/>
          </a:solidFill>
          <a:uFillTx/>
          <a:latin typeface="+mn-lt"/>
          <a:ea typeface="+mn-ea"/>
          <a:cs typeface="+mn-cs"/>
          <a:sym typeface="Open Sans Light"/>
        </a:defRPr>
      </a:lvl7pPr>
      <a:lvl8pPr marL="0" marR="0" indent="1600200" algn="ctr" defTabSz="587022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all" spc="1848" baseline="0">
          <a:ln>
            <a:noFill/>
          </a:ln>
          <a:solidFill>
            <a:srgbClr val="F0F0F0"/>
          </a:solidFill>
          <a:uFillTx/>
          <a:latin typeface="+mn-lt"/>
          <a:ea typeface="+mn-ea"/>
          <a:cs typeface="+mn-cs"/>
          <a:sym typeface="Open Sans Light"/>
        </a:defRPr>
      </a:lvl8pPr>
      <a:lvl9pPr marL="0" marR="0" indent="1828800" algn="ctr" defTabSz="587022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all" spc="1848" baseline="0">
          <a:ln>
            <a:noFill/>
          </a:ln>
          <a:solidFill>
            <a:srgbClr val="F0F0F0"/>
          </a:solidFill>
          <a:uFillTx/>
          <a:latin typeface="+mn-lt"/>
          <a:ea typeface="+mn-ea"/>
          <a:cs typeface="+mn-cs"/>
          <a:sym typeface="Open Sans Light"/>
        </a:defRPr>
      </a:lvl9pPr>
    </p:titleStyle>
    <p:bodyStyle>
      <a:lvl1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85714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Open Sans"/>
        </a:defRPr>
      </a:lvl1pPr>
      <a:lvl2pPr marL="0" marR="0" indent="22860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85714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Open Sans"/>
        </a:defRPr>
      </a:lvl2pPr>
      <a:lvl3pPr marL="0" marR="0" indent="45720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85714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Open Sans"/>
        </a:defRPr>
      </a:lvl3pPr>
      <a:lvl4pPr marL="0" marR="0" indent="68580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85714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Open Sans"/>
        </a:defRPr>
      </a:lvl4pPr>
      <a:lvl5pPr marL="0" marR="0" indent="91440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85714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Open Sans"/>
        </a:defRPr>
      </a:lvl5pPr>
      <a:lvl6pPr marL="0" marR="0" indent="114300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85714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Open Sans"/>
        </a:defRPr>
      </a:lvl6pPr>
      <a:lvl7pPr marL="0" marR="0" indent="137160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85714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Open Sans"/>
        </a:defRPr>
      </a:lvl7pPr>
      <a:lvl8pPr marL="0" marR="0" indent="160020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85714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Open Sans"/>
        </a:defRPr>
      </a:lvl8pPr>
      <a:lvl9pPr marL="0" marR="0" indent="182880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85714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Open Sans"/>
        </a:defRPr>
      </a:lvl9pPr>
    </p:bodyStyle>
    <p:otherStyle>
      <a:lvl1pPr marL="0" marR="0" indent="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all" spc="252" baseline="10000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1pPr>
      <a:lvl2pPr marL="0" marR="0" indent="2286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all" spc="252" baseline="10000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2pPr>
      <a:lvl3pPr marL="0" marR="0" indent="4572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all" spc="252" baseline="10000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3pPr>
      <a:lvl4pPr marL="0" marR="0" indent="6858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all" spc="252" baseline="10000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4pPr>
      <a:lvl5pPr marL="0" marR="0" indent="9144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all" spc="252" baseline="10000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5pPr>
      <a:lvl6pPr marL="0" marR="0" indent="11430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all" spc="252" baseline="10000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6pPr>
      <a:lvl7pPr marL="0" marR="0" indent="13716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all" spc="252" baseline="10000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7pPr>
      <a:lvl8pPr marL="0" marR="0" indent="16002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all" spc="252" baseline="10000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8pPr>
      <a:lvl9pPr marL="0" marR="0" indent="18288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all" spc="252" baseline="10000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-11376" y="-9601"/>
            <a:ext cx="13027551" cy="977280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60000" scaled="0"/>
          </a:gradFill>
          <a:ln w="3175"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</p:spPr>
        <p:txBody>
          <a:bodyPr lIns="27093" tIns="27093" rIns="27093" bIns="27093" anchor="ctr"/>
          <a:lstStyle/>
          <a:p>
            <a:pPr algn="ctr">
              <a:defRPr sz="2200" baseline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36" name="pexels-photo-filtered.jpeg"/>
          <p:cNvPicPr>
            <a:picLocks noChangeAspect="1"/>
          </p:cNvPicPr>
          <p:nvPr/>
        </p:nvPicPr>
        <p:blipFill>
          <a:blip r:embed="rId2" cstate="print">
            <a:alphaModFix amt="15000"/>
            <a:extLst/>
          </a:blip>
          <a:srcRect l="5394" r="5394"/>
          <a:stretch>
            <a:fillRect/>
          </a:stretch>
        </p:blipFill>
        <p:spPr>
          <a:xfrm>
            <a:off x="-51244" y="-12902"/>
            <a:ext cx="13069296" cy="9766502"/>
          </a:xfrm>
          <a:prstGeom prst="rect">
            <a:avLst/>
          </a:prstGeom>
          <a:ln w="3175">
            <a:miter lim="400000"/>
          </a:ln>
        </p:spPr>
      </p:pic>
      <p:sp>
        <p:nvSpPr>
          <p:cNvPr id="37" name="Shape 37"/>
          <p:cNvSpPr/>
          <p:nvPr/>
        </p:nvSpPr>
        <p:spPr>
          <a:xfrm>
            <a:off x="3431754" y="5612825"/>
            <a:ext cx="6711705" cy="348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7093" tIns="27093" rIns="27093" bIns="27093" anchor="ctr">
            <a:spAutoFit/>
          </a:bodyPr>
          <a:lstStyle>
            <a:lvl1pPr algn="ctr">
              <a:lnSpc>
                <a:spcPct val="10000"/>
              </a:lnSpc>
              <a:defRPr sz="8800" cap="all" spc="1848" baseline="0">
                <a:solidFill>
                  <a:srgbClr val="F0F0F0"/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r>
              <a:rPr lang="en-US" dirty="0" err="1" smtClean="0"/>
              <a:t>dstory</a:t>
            </a:r>
            <a:endParaRPr dirty="0"/>
          </a:p>
        </p:txBody>
      </p:sp>
      <p:sp>
        <p:nvSpPr>
          <p:cNvPr id="38" name="Shape 38"/>
          <p:cNvSpPr/>
          <p:nvPr/>
        </p:nvSpPr>
        <p:spPr>
          <a:xfrm>
            <a:off x="3571562" y="6593843"/>
            <a:ext cx="5611626" cy="48560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7093" tIns="27093" rIns="27093" bIns="27093" anchor="t">
            <a:spAutoFit/>
          </a:bodyPr>
          <a:lstStyle>
            <a:lvl1pPr algn="ctr">
              <a:defRPr cap="all" spc="294">
                <a:solidFill>
                  <a:srgbClr val="0E0F1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sz="2800" dirty="0" smtClean="0"/>
              <a:t>Blog</a:t>
            </a:r>
            <a:r>
              <a:rPr lang="en-US" sz="2800" baseline="0" dirty="0" smtClean="0"/>
              <a:t> hosting site</a:t>
            </a:r>
            <a:endParaRPr sz="2800" dirty="0"/>
          </a:p>
        </p:txBody>
      </p:sp>
      <p:grpSp>
        <p:nvGrpSpPr>
          <p:cNvPr id="41" name="Group 41"/>
          <p:cNvGrpSpPr/>
          <p:nvPr/>
        </p:nvGrpSpPr>
        <p:grpSpPr>
          <a:xfrm>
            <a:off x="5909913" y="3006339"/>
            <a:ext cx="1184974" cy="1356083"/>
            <a:chOff x="0" y="0"/>
            <a:chExt cx="1184973" cy="1356081"/>
          </a:xfrm>
        </p:grpSpPr>
        <p:sp>
          <p:nvSpPr>
            <p:cNvPr id="39" name="Shape 39"/>
            <p:cNvSpPr/>
            <p:nvPr/>
          </p:nvSpPr>
          <p:spPr>
            <a:xfrm>
              <a:off x="0" y="0"/>
              <a:ext cx="1184974" cy="1056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51" y="21566"/>
                  </a:moveTo>
                  <a:lnTo>
                    <a:pt x="0" y="20793"/>
                  </a:lnTo>
                  <a:lnTo>
                    <a:pt x="0" y="6812"/>
                  </a:lnTo>
                  <a:lnTo>
                    <a:pt x="10890" y="0"/>
                  </a:lnTo>
                  <a:lnTo>
                    <a:pt x="21584" y="6894"/>
                  </a:lnTo>
                  <a:lnTo>
                    <a:pt x="21600" y="20860"/>
                  </a:lnTo>
                  <a:lnTo>
                    <a:pt x="20104" y="21600"/>
                  </a:lnTo>
                  <a:lnTo>
                    <a:pt x="10860" y="6133"/>
                  </a:lnTo>
                  <a:lnTo>
                    <a:pt x="1551" y="2156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 baseline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327364" y="779307"/>
              <a:ext cx="529739" cy="576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703"/>
                  </a:moveTo>
                  <a:lnTo>
                    <a:pt x="10924" y="0"/>
                  </a:lnTo>
                  <a:lnTo>
                    <a:pt x="21600" y="15537"/>
                  </a:lnTo>
                  <a:lnTo>
                    <a:pt x="10930" y="21600"/>
                  </a:lnTo>
                  <a:lnTo>
                    <a:pt x="0" y="1570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 baseline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1130163" y="1575229"/>
            <a:ext cx="5947164" cy="11873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>
              <a:lnSpc>
                <a:spcPct val="80000"/>
              </a:lnSpc>
              <a:defRPr sz="9200" baseline="0">
                <a:solidFill>
                  <a:srgbClr val="F0F0F0"/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r>
              <a:rPr lang="en-US" dirty="0" smtClean="0"/>
              <a:t>D_STORY</a:t>
            </a:r>
            <a:endParaRPr dirty="0"/>
          </a:p>
        </p:txBody>
      </p:sp>
      <p:sp>
        <p:nvSpPr>
          <p:cNvPr id="47" name="Shape 47"/>
          <p:cNvSpPr>
            <a:spLocks noGrp="1"/>
          </p:cNvSpPr>
          <p:nvPr>
            <p:ph type="sldNum" sz="quarter" idx="2"/>
          </p:nvPr>
        </p:nvSpPr>
        <p:spPr>
          <a:xfrm>
            <a:off x="12037683" y="9316825"/>
            <a:ext cx="460842" cy="44788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 sz="1400" spc="294" baseline="85714"/>
            </a:lvl1pPr>
          </a:lstStyle>
          <a:p>
            <a:fld id="{86CB4B4D-7CA3-9044-876B-883B54F8677D}" type="slidenum">
              <a:rPr/>
              <a:pPr/>
              <a:t>2</a:t>
            </a:fld>
            <a:endParaRPr/>
          </a:p>
        </p:txBody>
      </p:sp>
      <p:sp>
        <p:nvSpPr>
          <p:cNvPr id="6" name="Shape 45"/>
          <p:cNvSpPr/>
          <p:nvPr/>
        </p:nvSpPr>
        <p:spPr>
          <a:xfrm>
            <a:off x="1141906" y="4263650"/>
            <a:ext cx="4875438" cy="30515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7093" tIns="27093" rIns="27093" bIns="27093" anchor="t"/>
          <a:lstStyle/>
          <a:p>
            <a:r>
              <a:rPr lang="en-US" sz="2300" baseline="0" dirty="0"/>
              <a:t> </a:t>
            </a:r>
            <a:r>
              <a:rPr lang="en-US" sz="2300" baseline="0" dirty="0" smtClean="0"/>
              <a:t>  D_STORY</a:t>
            </a:r>
            <a:r>
              <a:rPr lang="ko-KR" altLang="en-US" sz="2300" baseline="0" dirty="0" smtClean="0"/>
              <a:t>란</a:t>
            </a:r>
            <a:r>
              <a:rPr lang="en-US" altLang="ko-KR" sz="2300" baseline="0" dirty="0" smtClean="0"/>
              <a:t>?</a:t>
            </a:r>
          </a:p>
        </p:txBody>
      </p:sp>
      <p:pic>
        <p:nvPicPr>
          <p:cNvPr id="1026" name="Picture 2" descr="C:\Users\김종현\Documents\Doje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15690" y="3382946"/>
            <a:ext cx="5614471" cy="409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김종현\Documents\Doje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15690" y="3384474"/>
            <a:ext cx="5614471" cy="412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김종현\Documents\Doje\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81127" y="5033594"/>
            <a:ext cx="4413888" cy="321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1156575" y="1320227"/>
            <a:ext cx="2515095" cy="2515093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6648747" scaled="0"/>
          </a:gradFill>
          <a:ln w="3175" cap="flat">
            <a:noFill/>
            <a:miter lim="400000"/>
          </a:ln>
          <a:effectLst/>
        </p:spPr>
        <p:txBody>
          <a:bodyPr wrap="square" lIns="27093" tIns="27093" rIns="27093" bIns="27093" numCol="1" anchor="ctr">
            <a:noAutofit/>
          </a:bodyPr>
          <a:lstStyle/>
          <a:p>
            <a:pPr algn="ctr">
              <a:defRPr sz="2200" baseline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5" name="Shape 64"/>
          <p:cNvSpPr/>
          <p:nvPr/>
        </p:nvSpPr>
        <p:spPr>
          <a:xfrm>
            <a:off x="5135497" y="1320227"/>
            <a:ext cx="2515095" cy="2515093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6648747" scaled="0"/>
          </a:gradFill>
          <a:ln w="3175" cap="flat">
            <a:noFill/>
            <a:miter lim="400000"/>
          </a:ln>
          <a:effectLst/>
        </p:spPr>
        <p:txBody>
          <a:bodyPr wrap="square" lIns="27093" tIns="27093" rIns="27093" bIns="27093" numCol="1" anchor="ctr">
            <a:noAutofit/>
          </a:bodyPr>
          <a:lstStyle/>
          <a:p>
            <a:pPr algn="ctr">
              <a:defRPr sz="2200" baseline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1" name="Shape 64"/>
          <p:cNvSpPr/>
          <p:nvPr/>
        </p:nvSpPr>
        <p:spPr>
          <a:xfrm>
            <a:off x="9114418" y="1320227"/>
            <a:ext cx="2515095" cy="2515093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6648747" scaled="0"/>
          </a:gradFill>
          <a:ln w="3175" cap="flat">
            <a:noFill/>
            <a:miter lim="400000"/>
          </a:ln>
          <a:effectLst/>
        </p:spPr>
        <p:txBody>
          <a:bodyPr wrap="square" lIns="27093" tIns="27093" rIns="27093" bIns="27093" numCol="1" anchor="ctr">
            <a:noAutofit/>
          </a:bodyPr>
          <a:lstStyle/>
          <a:p>
            <a:pPr algn="ctr">
              <a:defRPr sz="2200" baseline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" name="그림 개체 틀 1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027" r="10027"/>
          <a:stretch>
            <a:fillRect/>
          </a:stretch>
        </p:blipFill>
        <p:spPr>
          <a:xfrm>
            <a:off x="1233488" y="1397000"/>
            <a:ext cx="2360612" cy="2360613"/>
          </a:xfrm>
          <a:prstGeom prst="ellipse">
            <a:avLst/>
          </a:prstGeom>
          <a:solidFill>
            <a:srgbClr val="161823"/>
          </a:solidFill>
        </p:spPr>
      </p:pic>
      <p:pic>
        <p:nvPicPr>
          <p:cNvPr id="8" name="그림 개체 틀 7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5211763" y="1397000"/>
            <a:ext cx="2360612" cy="2360613"/>
          </a:xfrm>
          <a:prstGeom prst="ellipse">
            <a:avLst/>
          </a:prstGeom>
          <a:solidFill>
            <a:srgbClr val="161823"/>
          </a:solidFill>
        </p:spPr>
      </p:pic>
      <p:pic>
        <p:nvPicPr>
          <p:cNvPr id="9" name="그림 개체 틀 8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2000" r="22000"/>
          <a:stretch>
            <a:fillRect/>
          </a:stretch>
        </p:blipFill>
        <p:spPr>
          <a:xfrm>
            <a:off x="9191625" y="1397000"/>
            <a:ext cx="2360613" cy="2360613"/>
          </a:xfrm>
          <a:prstGeom prst="ellipse">
            <a:avLst/>
          </a:prstGeom>
          <a:solidFill>
            <a:srgbClr val="161823"/>
          </a:solidFill>
        </p:spPr>
      </p:pic>
      <p:sp>
        <p:nvSpPr>
          <p:cNvPr id="63" name="Shape 6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 sz="1400" spc="294" baseline="85714">
                <a:solidFill>
                  <a:srgbClr val="43465A"/>
                </a:solidFill>
              </a:defRPr>
            </a:lvl1pPr>
          </a:lstStyle>
          <a:p>
            <a:fld id="{86CB4B4D-7CA3-9044-876B-883B54F8677D}" type="slidenum">
              <a:rPr/>
              <a:pPr/>
              <a:t>3</a:t>
            </a:fld>
            <a:endParaRPr/>
          </a:p>
        </p:txBody>
      </p:sp>
      <p:sp>
        <p:nvSpPr>
          <p:cNvPr id="67" name="Shape 67"/>
          <p:cNvSpPr/>
          <p:nvPr/>
        </p:nvSpPr>
        <p:spPr>
          <a:xfrm>
            <a:off x="1054197" y="5206235"/>
            <a:ext cx="2719850" cy="153309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7093" tIns="27093" rIns="27093" bIns="27093" numCol="1" anchor="t">
            <a:noAutofit/>
          </a:bodyPr>
          <a:lstStyle>
            <a:lvl1pPr algn="ctr"/>
          </a:lstStyle>
          <a:p>
            <a:r>
              <a:rPr lang="ko-KR" altLang="en-US" sz="2300" dirty="0" smtClean="0"/>
              <a:t>엄청난 디자인 감각을 가진</a:t>
            </a:r>
            <a:endParaRPr lang="en-US" altLang="ko-KR" sz="2300" dirty="0" smtClean="0"/>
          </a:p>
          <a:p>
            <a:r>
              <a:rPr lang="ko-KR" altLang="en-US" sz="2300" dirty="0" smtClean="0"/>
              <a:t>팀원들이 디자인 하였습니다</a:t>
            </a:r>
            <a:r>
              <a:rPr lang="en-US" altLang="ko-KR" sz="2300" dirty="0" smtClean="0"/>
              <a:t>.</a:t>
            </a:r>
          </a:p>
          <a:p>
            <a:r>
              <a:rPr lang="ko-KR" altLang="en-US" sz="2300" dirty="0" smtClean="0"/>
              <a:t>전에는 볼 수 없던 새로운</a:t>
            </a:r>
            <a:endParaRPr lang="en-US" altLang="ko-KR" sz="2300" dirty="0" smtClean="0"/>
          </a:p>
          <a:p>
            <a:r>
              <a:rPr lang="ko-KR" altLang="en-US" sz="2300" dirty="0" smtClean="0"/>
              <a:t>디자인을 선보일 것입니다</a:t>
            </a:r>
            <a:r>
              <a:rPr lang="en-US" altLang="ko-KR" sz="2300" dirty="0" smtClean="0"/>
              <a:t>.</a:t>
            </a:r>
          </a:p>
        </p:txBody>
      </p:sp>
      <p:sp>
        <p:nvSpPr>
          <p:cNvPr id="68" name="Shape 68"/>
          <p:cNvSpPr/>
          <p:nvPr/>
        </p:nvSpPr>
        <p:spPr>
          <a:xfrm>
            <a:off x="1017844" y="4101482"/>
            <a:ext cx="2792556" cy="36249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7093" tIns="27093" rIns="27093" bIns="27093" numCol="1" anchor="ctr">
            <a:spAutoFit/>
          </a:bodyPr>
          <a:lstStyle>
            <a:lvl1pPr algn="ctr">
              <a:defRPr sz="2000" b="1" cap="all" spc="199" baseline="0">
                <a:solidFill>
                  <a:srgbClr val="45485C"/>
                </a:solidFill>
              </a:defRPr>
            </a:lvl1pPr>
          </a:lstStyle>
          <a:p>
            <a:r>
              <a:rPr lang="ko-KR" altLang="en-US" dirty="0" smtClean="0"/>
              <a:t>엄청난 디자인</a:t>
            </a:r>
            <a:endParaRPr dirty="0"/>
          </a:p>
        </p:txBody>
      </p:sp>
      <p:grpSp>
        <p:nvGrpSpPr>
          <p:cNvPr id="78" name="Group 78"/>
          <p:cNvGrpSpPr/>
          <p:nvPr/>
        </p:nvGrpSpPr>
        <p:grpSpPr>
          <a:xfrm>
            <a:off x="1556476" y="7056680"/>
            <a:ext cx="1715291" cy="313559"/>
            <a:chOff x="0" y="0"/>
            <a:chExt cx="1715289" cy="313557"/>
          </a:xfrm>
        </p:grpSpPr>
        <p:sp>
          <p:nvSpPr>
            <p:cNvPr id="70" name="Shape 70"/>
            <p:cNvSpPr/>
            <p:nvPr/>
          </p:nvSpPr>
          <p:spPr>
            <a:xfrm>
              <a:off x="467243" y="0"/>
              <a:ext cx="313559" cy="313558"/>
            </a:xfrm>
            <a:prstGeom prst="ellipse">
              <a:avLst/>
            </a:prstGeom>
            <a:solidFill>
              <a:srgbClr val="0E0F19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 baseline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564102" y="103618"/>
              <a:ext cx="133388" cy="106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37" y="5082"/>
                  </a:moveTo>
                  <a:cubicBezTo>
                    <a:pt x="19237" y="5506"/>
                    <a:pt x="19237" y="5929"/>
                    <a:pt x="19237" y="5929"/>
                  </a:cubicBezTo>
                  <a:cubicBezTo>
                    <a:pt x="19237" y="13129"/>
                    <a:pt x="14850" y="21600"/>
                    <a:pt x="6750" y="21600"/>
                  </a:cubicBezTo>
                  <a:cubicBezTo>
                    <a:pt x="4388" y="21600"/>
                    <a:pt x="2025" y="20753"/>
                    <a:pt x="0" y="19059"/>
                  </a:cubicBezTo>
                  <a:cubicBezTo>
                    <a:pt x="338" y="19059"/>
                    <a:pt x="675" y="19059"/>
                    <a:pt x="1013" y="19059"/>
                  </a:cubicBezTo>
                  <a:cubicBezTo>
                    <a:pt x="3038" y="19059"/>
                    <a:pt x="5063" y="18212"/>
                    <a:pt x="6413" y="16941"/>
                  </a:cubicBezTo>
                  <a:cubicBezTo>
                    <a:pt x="4725" y="16941"/>
                    <a:pt x="3038" y="15247"/>
                    <a:pt x="2363" y="13129"/>
                  </a:cubicBezTo>
                  <a:cubicBezTo>
                    <a:pt x="2700" y="13129"/>
                    <a:pt x="3038" y="13129"/>
                    <a:pt x="3375" y="13129"/>
                  </a:cubicBezTo>
                  <a:cubicBezTo>
                    <a:pt x="3713" y="13129"/>
                    <a:pt x="4050" y="13129"/>
                    <a:pt x="4388" y="13129"/>
                  </a:cubicBezTo>
                  <a:cubicBezTo>
                    <a:pt x="2363" y="12282"/>
                    <a:pt x="1013" y="10165"/>
                    <a:pt x="1013" y="7624"/>
                  </a:cubicBezTo>
                  <a:cubicBezTo>
                    <a:pt x="1013" y="7624"/>
                    <a:pt x="1013" y="7624"/>
                    <a:pt x="1013" y="7624"/>
                  </a:cubicBezTo>
                  <a:cubicBezTo>
                    <a:pt x="1688" y="8047"/>
                    <a:pt x="2363" y="8047"/>
                    <a:pt x="3038" y="8047"/>
                  </a:cubicBezTo>
                  <a:cubicBezTo>
                    <a:pt x="1688" y="7200"/>
                    <a:pt x="1013" y="5506"/>
                    <a:pt x="1013" y="3812"/>
                  </a:cubicBezTo>
                  <a:cubicBezTo>
                    <a:pt x="1013" y="2541"/>
                    <a:pt x="1350" y="1694"/>
                    <a:pt x="1688" y="847"/>
                  </a:cubicBezTo>
                  <a:cubicBezTo>
                    <a:pt x="3713" y="4235"/>
                    <a:pt x="7088" y="6353"/>
                    <a:pt x="10463" y="6776"/>
                  </a:cubicBezTo>
                  <a:cubicBezTo>
                    <a:pt x="10463" y="6353"/>
                    <a:pt x="10463" y="5929"/>
                    <a:pt x="10463" y="5506"/>
                  </a:cubicBezTo>
                  <a:cubicBezTo>
                    <a:pt x="10463" y="2118"/>
                    <a:pt x="12487" y="0"/>
                    <a:pt x="14850" y="0"/>
                  </a:cubicBezTo>
                  <a:cubicBezTo>
                    <a:pt x="16200" y="0"/>
                    <a:pt x="17212" y="424"/>
                    <a:pt x="18225" y="1694"/>
                  </a:cubicBezTo>
                  <a:cubicBezTo>
                    <a:pt x="18900" y="1271"/>
                    <a:pt x="19912" y="847"/>
                    <a:pt x="20925" y="424"/>
                  </a:cubicBezTo>
                  <a:cubicBezTo>
                    <a:pt x="20587" y="1694"/>
                    <a:pt x="19912" y="2541"/>
                    <a:pt x="18900" y="3388"/>
                  </a:cubicBezTo>
                  <a:cubicBezTo>
                    <a:pt x="19912" y="2965"/>
                    <a:pt x="20587" y="2965"/>
                    <a:pt x="21600" y="2541"/>
                  </a:cubicBezTo>
                  <a:cubicBezTo>
                    <a:pt x="20925" y="3388"/>
                    <a:pt x="20250" y="4659"/>
                    <a:pt x="19237" y="5082"/>
                  </a:cubicBezTo>
                  <a:close/>
                </a:path>
              </a:pathLst>
            </a:custGeom>
            <a:solidFill>
              <a:srgbClr val="21222B"/>
            </a:solidFill>
            <a:ln w="3175" cap="flat">
              <a:noFill/>
              <a:miter lim="400000"/>
            </a:ln>
            <a:effectLst/>
          </p:spPr>
          <p:txBody>
            <a:bodyPr wrap="square" lIns="24383" tIns="24383" rIns="24383" bIns="24383" numCol="1" anchor="t">
              <a:noAutofit/>
            </a:bodyPr>
            <a:lstStyle/>
            <a:p>
              <a:pPr defTabSz="325120">
                <a:defRPr sz="1600" baseline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0" y="0"/>
              <a:ext cx="313558" cy="313558"/>
            </a:xfrm>
            <a:prstGeom prst="ellipse">
              <a:avLst/>
            </a:prstGeom>
            <a:solidFill>
              <a:srgbClr val="0E0F19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 baseline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117121" y="89241"/>
              <a:ext cx="73461" cy="140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546"/>
                  </a:moveTo>
                  <a:cubicBezTo>
                    <a:pt x="17897" y="3546"/>
                    <a:pt x="17897" y="3546"/>
                    <a:pt x="17897" y="3546"/>
                  </a:cubicBezTo>
                  <a:cubicBezTo>
                    <a:pt x="14811" y="3546"/>
                    <a:pt x="14194" y="4513"/>
                    <a:pt x="14194" y="5481"/>
                  </a:cubicBezTo>
                  <a:cubicBezTo>
                    <a:pt x="14194" y="8060"/>
                    <a:pt x="14194" y="8060"/>
                    <a:pt x="14194" y="8060"/>
                  </a:cubicBezTo>
                  <a:cubicBezTo>
                    <a:pt x="21600" y="8060"/>
                    <a:pt x="21600" y="8060"/>
                    <a:pt x="21600" y="8060"/>
                  </a:cubicBezTo>
                  <a:cubicBezTo>
                    <a:pt x="20366" y="11928"/>
                    <a:pt x="20366" y="11928"/>
                    <a:pt x="20366" y="11928"/>
                  </a:cubicBezTo>
                  <a:cubicBezTo>
                    <a:pt x="14194" y="11928"/>
                    <a:pt x="14194" y="11928"/>
                    <a:pt x="14194" y="11928"/>
                  </a:cubicBezTo>
                  <a:cubicBezTo>
                    <a:pt x="14194" y="21600"/>
                    <a:pt x="14194" y="21600"/>
                    <a:pt x="14194" y="21600"/>
                  </a:cubicBezTo>
                  <a:cubicBezTo>
                    <a:pt x="6789" y="21600"/>
                    <a:pt x="6789" y="21600"/>
                    <a:pt x="6789" y="21600"/>
                  </a:cubicBezTo>
                  <a:cubicBezTo>
                    <a:pt x="6789" y="11928"/>
                    <a:pt x="6789" y="11928"/>
                    <a:pt x="6789" y="11928"/>
                  </a:cubicBezTo>
                  <a:cubicBezTo>
                    <a:pt x="0" y="11928"/>
                    <a:pt x="0" y="11928"/>
                    <a:pt x="0" y="11928"/>
                  </a:cubicBezTo>
                  <a:cubicBezTo>
                    <a:pt x="0" y="8060"/>
                    <a:pt x="0" y="8060"/>
                    <a:pt x="0" y="8060"/>
                  </a:cubicBezTo>
                  <a:cubicBezTo>
                    <a:pt x="6789" y="8060"/>
                    <a:pt x="6789" y="8060"/>
                    <a:pt x="6789" y="8060"/>
                  </a:cubicBezTo>
                  <a:cubicBezTo>
                    <a:pt x="6789" y="5158"/>
                    <a:pt x="6789" y="5158"/>
                    <a:pt x="6789" y="5158"/>
                  </a:cubicBezTo>
                  <a:cubicBezTo>
                    <a:pt x="6789" y="1934"/>
                    <a:pt x="10491" y="0"/>
                    <a:pt x="16046" y="0"/>
                  </a:cubicBezTo>
                  <a:cubicBezTo>
                    <a:pt x="18514" y="0"/>
                    <a:pt x="20983" y="322"/>
                    <a:pt x="21600" y="322"/>
                  </a:cubicBezTo>
                  <a:lnTo>
                    <a:pt x="21600" y="3546"/>
                  </a:lnTo>
                  <a:close/>
                </a:path>
              </a:pathLst>
            </a:custGeom>
            <a:solidFill>
              <a:srgbClr val="21222B"/>
            </a:solidFill>
            <a:ln w="3175" cap="flat">
              <a:noFill/>
              <a:miter lim="400000"/>
            </a:ln>
            <a:effectLst/>
          </p:spPr>
          <p:txBody>
            <a:bodyPr wrap="square" lIns="24383" tIns="24383" rIns="24383" bIns="24383" numCol="1" anchor="t">
              <a:noAutofit/>
            </a:bodyPr>
            <a:lstStyle/>
            <a:p>
              <a:pPr defTabSz="325120">
                <a:defRPr sz="1600" baseline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934487" y="0"/>
              <a:ext cx="313559" cy="313558"/>
            </a:xfrm>
            <a:prstGeom prst="ellipse">
              <a:avLst/>
            </a:prstGeom>
            <a:solidFill>
              <a:srgbClr val="0E0F19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 baseline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1049768" y="91153"/>
              <a:ext cx="82998" cy="131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900" y="1029"/>
                    <a:pt x="18900" y="1029"/>
                    <a:pt x="18900" y="1029"/>
                  </a:cubicBezTo>
                  <a:cubicBezTo>
                    <a:pt x="16200" y="1029"/>
                    <a:pt x="16200" y="1029"/>
                    <a:pt x="16200" y="1029"/>
                  </a:cubicBezTo>
                  <a:cubicBezTo>
                    <a:pt x="17820" y="2057"/>
                    <a:pt x="19440" y="3086"/>
                    <a:pt x="19440" y="4800"/>
                  </a:cubicBezTo>
                  <a:cubicBezTo>
                    <a:pt x="19440" y="8229"/>
                    <a:pt x="14580" y="8571"/>
                    <a:pt x="14580" y="10286"/>
                  </a:cubicBezTo>
                  <a:cubicBezTo>
                    <a:pt x="14580" y="12000"/>
                    <a:pt x="20520" y="12686"/>
                    <a:pt x="20520" y="16114"/>
                  </a:cubicBezTo>
                  <a:cubicBezTo>
                    <a:pt x="20520" y="17143"/>
                    <a:pt x="20520" y="17829"/>
                    <a:pt x="19980" y="18514"/>
                  </a:cubicBezTo>
                  <a:cubicBezTo>
                    <a:pt x="17820" y="20914"/>
                    <a:pt x="12960" y="21600"/>
                    <a:pt x="9180" y="21600"/>
                  </a:cubicBezTo>
                  <a:cubicBezTo>
                    <a:pt x="6480" y="21600"/>
                    <a:pt x="2700" y="20914"/>
                    <a:pt x="540" y="19200"/>
                  </a:cubicBezTo>
                  <a:cubicBezTo>
                    <a:pt x="0" y="18857"/>
                    <a:pt x="0" y="18171"/>
                    <a:pt x="0" y="17486"/>
                  </a:cubicBezTo>
                  <a:cubicBezTo>
                    <a:pt x="0" y="16114"/>
                    <a:pt x="1620" y="14743"/>
                    <a:pt x="3240" y="14057"/>
                  </a:cubicBezTo>
                  <a:cubicBezTo>
                    <a:pt x="5940" y="13029"/>
                    <a:pt x="8640" y="13029"/>
                    <a:pt x="11340" y="12686"/>
                  </a:cubicBezTo>
                  <a:cubicBezTo>
                    <a:pt x="10800" y="12000"/>
                    <a:pt x="10260" y="11657"/>
                    <a:pt x="10260" y="10971"/>
                  </a:cubicBezTo>
                  <a:cubicBezTo>
                    <a:pt x="10260" y="10286"/>
                    <a:pt x="10260" y="9943"/>
                    <a:pt x="10800" y="9600"/>
                  </a:cubicBezTo>
                  <a:cubicBezTo>
                    <a:pt x="10260" y="9943"/>
                    <a:pt x="9720" y="9943"/>
                    <a:pt x="9180" y="9943"/>
                  </a:cubicBezTo>
                  <a:cubicBezTo>
                    <a:pt x="5400" y="9943"/>
                    <a:pt x="2160" y="7886"/>
                    <a:pt x="2160" y="5486"/>
                  </a:cubicBezTo>
                  <a:cubicBezTo>
                    <a:pt x="2160" y="3771"/>
                    <a:pt x="3240" y="2400"/>
                    <a:pt x="4860" y="1714"/>
                  </a:cubicBezTo>
                  <a:cubicBezTo>
                    <a:pt x="7020" y="343"/>
                    <a:pt x="10260" y="0"/>
                    <a:pt x="12960" y="0"/>
                  </a:cubicBezTo>
                  <a:lnTo>
                    <a:pt x="21600" y="0"/>
                  </a:lnTo>
                  <a:close/>
                  <a:moveTo>
                    <a:pt x="12960" y="13714"/>
                  </a:moveTo>
                  <a:cubicBezTo>
                    <a:pt x="12960" y="13714"/>
                    <a:pt x="12420" y="13714"/>
                    <a:pt x="11880" y="13714"/>
                  </a:cubicBezTo>
                  <a:cubicBezTo>
                    <a:pt x="8640" y="13714"/>
                    <a:pt x="3780" y="14400"/>
                    <a:pt x="3780" y="16800"/>
                  </a:cubicBezTo>
                  <a:cubicBezTo>
                    <a:pt x="3780" y="19543"/>
                    <a:pt x="8100" y="20229"/>
                    <a:pt x="11340" y="20229"/>
                  </a:cubicBezTo>
                  <a:cubicBezTo>
                    <a:pt x="14580" y="20229"/>
                    <a:pt x="17820" y="19543"/>
                    <a:pt x="17820" y="17486"/>
                  </a:cubicBezTo>
                  <a:cubicBezTo>
                    <a:pt x="17820" y="15429"/>
                    <a:pt x="15120" y="14400"/>
                    <a:pt x="12960" y="13714"/>
                  </a:cubicBezTo>
                  <a:close/>
                  <a:moveTo>
                    <a:pt x="9720" y="1029"/>
                  </a:moveTo>
                  <a:cubicBezTo>
                    <a:pt x="8640" y="1029"/>
                    <a:pt x="7560" y="1371"/>
                    <a:pt x="7020" y="2057"/>
                  </a:cubicBezTo>
                  <a:cubicBezTo>
                    <a:pt x="5940" y="2400"/>
                    <a:pt x="5940" y="3086"/>
                    <a:pt x="5940" y="4114"/>
                  </a:cubicBezTo>
                  <a:cubicBezTo>
                    <a:pt x="5940" y="5829"/>
                    <a:pt x="7560" y="8914"/>
                    <a:pt x="11340" y="8914"/>
                  </a:cubicBezTo>
                  <a:cubicBezTo>
                    <a:pt x="12420" y="8914"/>
                    <a:pt x="13500" y="8571"/>
                    <a:pt x="14580" y="8229"/>
                  </a:cubicBezTo>
                  <a:cubicBezTo>
                    <a:pt x="15120" y="7543"/>
                    <a:pt x="15660" y="6857"/>
                    <a:pt x="15660" y="6171"/>
                  </a:cubicBezTo>
                  <a:cubicBezTo>
                    <a:pt x="15660" y="4114"/>
                    <a:pt x="13500" y="1029"/>
                    <a:pt x="9720" y="1029"/>
                  </a:cubicBezTo>
                  <a:close/>
                </a:path>
              </a:pathLst>
            </a:custGeom>
            <a:solidFill>
              <a:srgbClr val="21222B"/>
            </a:solidFill>
            <a:ln w="3175" cap="flat">
              <a:noFill/>
              <a:miter lim="400000"/>
            </a:ln>
            <a:effectLst/>
          </p:spPr>
          <p:txBody>
            <a:bodyPr wrap="square" lIns="24383" tIns="24383" rIns="24383" bIns="24383" numCol="1" anchor="t">
              <a:noAutofit/>
            </a:bodyPr>
            <a:lstStyle/>
            <a:p>
              <a:pPr defTabSz="325120">
                <a:defRPr sz="1600" baseline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1401731" y="0"/>
              <a:ext cx="313559" cy="313558"/>
            </a:xfrm>
            <a:prstGeom prst="ellipse">
              <a:avLst/>
            </a:prstGeom>
            <a:solidFill>
              <a:srgbClr val="0E0F19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 baseline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1487577" y="105629"/>
              <a:ext cx="141868" cy="102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2" y="18073"/>
                  </a:moveTo>
                  <a:cubicBezTo>
                    <a:pt x="20965" y="19837"/>
                    <a:pt x="20012" y="21159"/>
                    <a:pt x="18741" y="21159"/>
                  </a:cubicBezTo>
                  <a:cubicBezTo>
                    <a:pt x="16200" y="21600"/>
                    <a:pt x="13341" y="21600"/>
                    <a:pt x="10800" y="21600"/>
                  </a:cubicBezTo>
                  <a:cubicBezTo>
                    <a:pt x="7941" y="21600"/>
                    <a:pt x="5400" y="21600"/>
                    <a:pt x="2541" y="21159"/>
                  </a:cubicBezTo>
                  <a:cubicBezTo>
                    <a:pt x="1588" y="21159"/>
                    <a:pt x="635" y="19837"/>
                    <a:pt x="318" y="18073"/>
                  </a:cubicBezTo>
                  <a:cubicBezTo>
                    <a:pt x="0" y="15869"/>
                    <a:pt x="0" y="13224"/>
                    <a:pt x="0" y="11020"/>
                  </a:cubicBezTo>
                  <a:cubicBezTo>
                    <a:pt x="0" y="8376"/>
                    <a:pt x="0" y="6171"/>
                    <a:pt x="318" y="3527"/>
                  </a:cubicBezTo>
                  <a:cubicBezTo>
                    <a:pt x="635" y="2204"/>
                    <a:pt x="1588" y="882"/>
                    <a:pt x="2541" y="441"/>
                  </a:cubicBezTo>
                  <a:cubicBezTo>
                    <a:pt x="5400" y="0"/>
                    <a:pt x="7941" y="0"/>
                    <a:pt x="10800" y="0"/>
                  </a:cubicBezTo>
                  <a:cubicBezTo>
                    <a:pt x="13341" y="0"/>
                    <a:pt x="16200" y="0"/>
                    <a:pt x="18741" y="441"/>
                  </a:cubicBezTo>
                  <a:cubicBezTo>
                    <a:pt x="20012" y="882"/>
                    <a:pt x="20965" y="2204"/>
                    <a:pt x="21282" y="3527"/>
                  </a:cubicBezTo>
                  <a:cubicBezTo>
                    <a:pt x="21600" y="6171"/>
                    <a:pt x="21600" y="8376"/>
                    <a:pt x="21600" y="11020"/>
                  </a:cubicBezTo>
                  <a:cubicBezTo>
                    <a:pt x="21600" y="13224"/>
                    <a:pt x="21600" y="15869"/>
                    <a:pt x="21282" y="18073"/>
                  </a:cubicBezTo>
                  <a:close/>
                  <a:moveTo>
                    <a:pt x="14929" y="10139"/>
                  </a:moveTo>
                  <a:cubicBezTo>
                    <a:pt x="8894" y="4849"/>
                    <a:pt x="8894" y="4849"/>
                    <a:pt x="8894" y="4849"/>
                  </a:cubicBezTo>
                  <a:cubicBezTo>
                    <a:pt x="8576" y="4408"/>
                    <a:pt x="8259" y="4408"/>
                    <a:pt x="7941" y="4408"/>
                  </a:cubicBezTo>
                  <a:cubicBezTo>
                    <a:pt x="7941" y="4849"/>
                    <a:pt x="7624" y="5290"/>
                    <a:pt x="7624" y="5731"/>
                  </a:cubicBezTo>
                  <a:cubicBezTo>
                    <a:pt x="7624" y="16310"/>
                    <a:pt x="7624" y="16310"/>
                    <a:pt x="7624" y="16310"/>
                  </a:cubicBezTo>
                  <a:cubicBezTo>
                    <a:pt x="7624" y="16751"/>
                    <a:pt x="7941" y="17192"/>
                    <a:pt x="7941" y="17192"/>
                  </a:cubicBezTo>
                  <a:cubicBezTo>
                    <a:pt x="8259" y="17192"/>
                    <a:pt x="8259" y="17192"/>
                    <a:pt x="8259" y="17192"/>
                  </a:cubicBezTo>
                  <a:cubicBezTo>
                    <a:pt x="8576" y="17192"/>
                    <a:pt x="8576" y="17192"/>
                    <a:pt x="8894" y="17192"/>
                  </a:cubicBezTo>
                  <a:cubicBezTo>
                    <a:pt x="14929" y="11902"/>
                    <a:pt x="14929" y="11902"/>
                    <a:pt x="14929" y="11902"/>
                  </a:cubicBezTo>
                  <a:cubicBezTo>
                    <a:pt x="15247" y="11461"/>
                    <a:pt x="15247" y="11461"/>
                    <a:pt x="15247" y="11020"/>
                  </a:cubicBezTo>
                  <a:cubicBezTo>
                    <a:pt x="15247" y="10580"/>
                    <a:pt x="15247" y="10139"/>
                    <a:pt x="14929" y="10139"/>
                  </a:cubicBezTo>
                  <a:close/>
                </a:path>
              </a:pathLst>
            </a:custGeom>
            <a:solidFill>
              <a:srgbClr val="21222B"/>
            </a:solidFill>
            <a:ln w="3175" cap="flat">
              <a:noFill/>
              <a:miter lim="400000"/>
            </a:ln>
            <a:effectLst/>
          </p:spPr>
          <p:txBody>
            <a:bodyPr wrap="square" lIns="24383" tIns="24383" rIns="24383" bIns="24383" numCol="1" anchor="t">
              <a:noAutofit/>
            </a:bodyPr>
            <a:lstStyle/>
            <a:p>
              <a:pPr defTabSz="325120">
                <a:defRPr sz="1600" baseline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54" name="Shape 67"/>
          <p:cNvSpPr/>
          <p:nvPr/>
        </p:nvSpPr>
        <p:spPr>
          <a:xfrm>
            <a:off x="5033119" y="5206235"/>
            <a:ext cx="2719850" cy="153309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7093" tIns="27093" rIns="27093" bIns="27093" numCol="1" anchor="t">
            <a:noAutofit/>
          </a:bodyPr>
          <a:lstStyle>
            <a:lvl1pPr algn="ctr"/>
          </a:lstStyle>
          <a:p>
            <a:r>
              <a:rPr lang="ko-KR" altLang="en-US" sz="2300" dirty="0" smtClean="0"/>
              <a:t>저희 </a:t>
            </a:r>
            <a:r>
              <a:rPr lang="ko-KR" altLang="en-US" sz="2300" dirty="0" err="1" smtClean="0"/>
              <a:t>블로그는</a:t>
            </a:r>
            <a:r>
              <a:rPr lang="ko-KR" altLang="en-US" sz="2300" dirty="0" smtClean="0"/>
              <a:t> 아무나 이용할 수 없습니다</a:t>
            </a:r>
            <a:r>
              <a:rPr lang="en-US" altLang="ko-KR" sz="2300" dirty="0" smtClean="0"/>
              <a:t>.</a:t>
            </a:r>
          </a:p>
          <a:p>
            <a:r>
              <a:rPr lang="ko-KR" altLang="en-US" sz="2300" dirty="0" smtClean="0"/>
              <a:t>오직 초대된 사람들만이 이용할 수 있습니다</a:t>
            </a:r>
            <a:r>
              <a:rPr lang="en-US" altLang="ko-KR" sz="2300" dirty="0" smtClean="0"/>
              <a:t>.</a:t>
            </a:r>
            <a:endParaRPr sz="2300" dirty="0"/>
          </a:p>
        </p:txBody>
      </p:sp>
      <p:sp>
        <p:nvSpPr>
          <p:cNvPr id="55" name="Shape 68"/>
          <p:cNvSpPr/>
          <p:nvPr/>
        </p:nvSpPr>
        <p:spPr>
          <a:xfrm>
            <a:off x="4996766" y="4101482"/>
            <a:ext cx="2792556" cy="36249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7093" tIns="27093" rIns="27093" bIns="27093" numCol="1" anchor="ctr">
            <a:spAutoFit/>
          </a:bodyPr>
          <a:lstStyle>
            <a:lvl1pPr algn="ctr">
              <a:defRPr sz="2000" b="1" cap="all" spc="199" baseline="0">
                <a:solidFill>
                  <a:srgbClr val="45485C"/>
                </a:solidFill>
              </a:defRPr>
            </a:lvl1pPr>
          </a:lstStyle>
          <a:p>
            <a:r>
              <a:rPr lang="ko-KR" altLang="en-US" dirty="0" smtClean="0"/>
              <a:t>초대장 기능</a:t>
            </a:r>
            <a:endParaRPr dirty="0"/>
          </a:p>
        </p:txBody>
      </p:sp>
      <p:grpSp>
        <p:nvGrpSpPr>
          <p:cNvPr id="57" name="Group 78"/>
          <p:cNvGrpSpPr/>
          <p:nvPr/>
        </p:nvGrpSpPr>
        <p:grpSpPr>
          <a:xfrm>
            <a:off x="5535398" y="7056680"/>
            <a:ext cx="1715291" cy="313559"/>
            <a:chOff x="0" y="0"/>
            <a:chExt cx="1715289" cy="313557"/>
          </a:xfrm>
        </p:grpSpPr>
        <p:sp>
          <p:nvSpPr>
            <p:cNvPr id="58" name="Shape 70"/>
            <p:cNvSpPr/>
            <p:nvPr/>
          </p:nvSpPr>
          <p:spPr>
            <a:xfrm>
              <a:off x="467243" y="0"/>
              <a:ext cx="313559" cy="313558"/>
            </a:xfrm>
            <a:prstGeom prst="ellipse">
              <a:avLst/>
            </a:prstGeom>
            <a:solidFill>
              <a:srgbClr val="0E0F19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 baseline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59" name="Shape 71"/>
            <p:cNvSpPr/>
            <p:nvPr/>
          </p:nvSpPr>
          <p:spPr>
            <a:xfrm>
              <a:off x="564102" y="103618"/>
              <a:ext cx="133388" cy="106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37" y="5082"/>
                  </a:moveTo>
                  <a:cubicBezTo>
                    <a:pt x="19237" y="5506"/>
                    <a:pt x="19237" y="5929"/>
                    <a:pt x="19237" y="5929"/>
                  </a:cubicBezTo>
                  <a:cubicBezTo>
                    <a:pt x="19237" y="13129"/>
                    <a:pt x="14850" y="21600"/>
                    <a:pt x="6750" y="21600"/>
                  </a:cubicBezTo>
                  <a:cubicBezTo>
                    <a:pt x="4388" y="21600"/>
                    <a:pt x="2025" y="20753"/>
                    <a:pt x="0" y="19059"/>
                  </a:cubicBezTo>
                  <a:cubicBezTo>
                    <a:pt x="338" y="19059"/>
                    <a:pt x="675" y="19059"/>
                    <a:pt x="1013" y="19059"/>
                  </a:cubicBezTo>
                  <a:cubicBezTo>
                    <a:pt x="3038" y="19059"/>
                    <a:pt x="5063" y="18212"/>
                    <a:pt x="6413" y="16941"/>
                  </a:cubicBezTo>
                  <a:cubicBezTo>
                    <a:pt x="4725" y="16941"/>
                    <a:pt x="3038" y="15247"/>
                    <a:pt x="2363" y="13129"/>
                  </a:cubicBezTo>
                  <a:cubicBezTo>
                    <a:pt x="2700" y="13129"/>
                    <a:pt x="3038" y="13129"/>
                    <a:pt x="3375" y="13129"/>
                  </a:cubicBezTo>
                  <a:cubicBezTo>
                    <a:pt x="3713" y="13129"/>
                    <a:pt x="4050" y="13129"/>
                    <a:pt x="4388" y="13129"/>
                  </a:cubicBezTo>
                  <a:cubicBezTo>
                    <a:pt x="2363" y="12282"/>
                    <a:pt x="1013" y="10165"/>
                    <a:pt x="1013" y="7624"/>
                  </a:cubicBezTo>
                  <a:cubicBezTo>
                    <a:pt x="1013" y="7624"/>
                    <a:pt x="1013" y="7624"/>
                    <a:pt x="1013" y="7624"/>
                  </a:cubicBezTo>
                  <a:cubicBezTo>
                    <a:pt x="1688" y="8047"/>
                    <a:pt x="2363" y="8047"/>
                    <a:pt x="3038" y="8047"/>
                  </a:cubicBezTo>
                  <a:cubicBezTo>
                    <a:pt x="1688" y="7200"/>
                    <a:pt x="1013" y="5506"/>
                    <a:pt x="1013" y="3812"/>
                  </a:cubicBezTo>
                  <a:cubicBezTo>
                    <a:pt x="1013" y="2541"/>
                    <a:pt x="1350" y="1694"/>
                    <a:pt x="1688" y="847"/>
                  </a:cubicBezTo>
                  <a:cubicBezTo>
                    <a:pt x="3713" y="4235"/>
                    <a:pt x="7088" y="6353"/>
                    <a:pt x="10463" y="6776"/>
                  </a:cubicBezTo>
                  <a:cubicBezTo>
                    <a:pt x="10463" y="6353"/>
                    <a:pt x="10463" y="5929"/>
                    <a:pt x="10463" y="5506"/>
                  </a:cubicBezTo>
                  <a:cubicBezTo>
                    <a:pt x="10463" y="2118"/>
                    <a:pt x="12487" y="0"/>
                    <a:pt x="14850" y="0"/>
                  </a:cubicBezTo>
                  <a:cubicBezTo>
                    <a:pt x="16200" y="0"/>
                    <a:pt x="17212" y="424"/>
                    <a:pt x="18225" y="1694"/>
                  </a:cubicBezTo>
                  <a:cubicBezTo>
                    <a:pt x="18900" y="1271"/>
                    <a:pt x="19912" y="847"/>
                    <a:pt x="20925" y="424"/>
                  </a:cubicBezTo>
                  <a:cubicBezTo>
                    <a:pt x="20587" y="1694"/>
                    <a:pt x="19912" y="2541"/>
                    <a:pt x="18900" y="3388"/>
                  </a:cubicBezTo>
                  <a:cubicBezTo>
                    <a:pt x="19912" y="2965"/>
                    <a:pt x="20587" y="2965"/>
                    <a:pt x="21600" y="2541"/>
                  </a:cubicBezTo>
                  <a:cubicBezTo>
                    <a:pt x="20925" y="3388"/>
                    <a:pt x="20250" y="4659"/>
                    <a:pt x="19237" y="5082"/>
                  </a:cubicBezTo>
                  <a:close/>
                </a:path>
              </a:pathLst>
            </a:custGeom>
            <a:solidFill>
              <a:srgbClr val="21222B"/>
            </a:solidFill>
            <a:ln w="3175" cap="flat">
              <a:noFill/>
              <a:miter lim="400000"/>
            </a:ln>
            <a:effectLst/>
          </p:spPr>
          <p:txBody>
            <a:bodyPr wrap="square" lIns="24383" tIns="24383" rIns="24383" bIns="24383" numCol="1" anchor="t">
              <a:noAutofit/>
            </a:bodyPr>
            <a:lstStyle/>
            <a:p>
              <a:pPr defTabSz="325120">
                <a:defRPr sz="1600" baseline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0" name="Shape 72"/>
            <p:cNvSpPr/>
            <p:nvPr/>
          </p:nvSpPr>
          <p:spPr>
            <a:xfrm>
              <a:off x="0" y="0"/>
              <a:ext cx="313558" cy="313558"/>
            </a:xfrm>
            <a:prstGeom prst="ellipse">
              <a:avLst/>
            </a:prstGeom>
            <a:solidFill>
              <a:srgbClr val="0E0F19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 baseline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1" name="Shape 73"/>
            <p:cNvSpPr/>
            <p:nvPr/>
          </p:nvSpPr>
          <p:spPr>
            <a:xfrm>
              <a:off x="117121" y="89241"/>
              <a:ext cx="73461" cy="140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546"/>
                  </a:moveTo>
                  <a:cubicBezTo>
                    <a:pt x="17897" y="3546"/>
                    <a:pt x="17897" y="3546"/>
                    <a:pt x="17897" y="3546"/>
                  </a:cubicBezTo>
                  <a:cubicBezTo>
                    <a:pt x="14811" y="3546"/>
                    <a:pt x="14194" y="4513"/>
                    <a:pt x="14194" y="5481"/>
                  </a:cubicBezTo>
                  <a:cubicBezTo>
                    <a:pt x="14194" y="8060"/>
                    <a:pt x="14194" y="8060"/>
                    <a:pt x="14194" y="8060"/>
                  </a:cubicBezTo>
                  <a:cubicBezTo>
                    <a:pt x="21600" y="8060"/>
                    <a:pt x="21600" y="8060"/>
                    <a:pt x="21600" y="8060"/>
                  </a:cubicBezTo>
                  <a:cubicBezTo>
                    <a:pt x="20366" y="11928"/>
                    <a:pt x="20366" y="11928"/>
                    <a:pt x="20366" y="11928"/>
                  </a:cubicBezTo>
                  <a:cubicBezTo>
                    <a:pt x="14194" y="11928"/>
                    <a:pt x="14194" y="11928"/>
                    <a:pt x="14194" y="11928"/>
                  </a:cubicBezTo>
                  <a:cubicBezTo>
                    <a:pt x="14194" y="21600"/>
                    <a:pt x="14194" y="21600"/>
                    <a:pt x="14194" y="21600"/>
                  </a:cubicBezTo>
                  <a:cubicBezTo>
                    <a:pt x="6789" y="21600"/>
                    <a:pt x="6789" y="21600"/>
                    <a:pt x="6789" y="21600"/>
                  </a:cubicBezTo>
                  <a:cubicBezTo>
                    <a:pt x="6789" y="11928"/>
                    <a:pt x="6789" y="11928"/>
                    <a:pt x="6789" y="11928"/>
                  </a:cubicBezTo>
                  <a:cubicBezTo>
                    <a:pt x="0" y="11928"/>
                    <a:pt x="0" y="11928"/>
                    <a:pt x="0" y="11928"/>
                  </a:cubicBezTo>
                  <a:cubicBezTo>
                    <a:pt x="0" y="8060"/>
                    <a:pt x="0" y="8060"/>
                    <a:pt x="0" y="8060"/>
                  </a:cubicBezTo>
                  <a:cubicBezTo>
                    <a:pt x="6789" y="8060"/>
                    <a:pt x="6789" y="8060"/>
                    <a:pt x="6789" y="8060"/>
                  </a:cubicBezTo>
                  <a:cubicBezTo>
                    <a:pt x="6789" y="5158"/>
                    <a:pt x="6789" y="5158"/>
                    <a:pt x="6789" y="5158"/>
                  </a:cubicBezTo>
                  <a:cubicBezTo>
                    <a:pt x="6789" y="1934"/>
                    <a:pt x="10491" y="0"/>
                    <a:pt x="16046" y="0"/>
                  </a:cubicBezTo>
                  <a:cubicBezTo>
                    <a:pt x="18514" y="0"/>
                    <a:pt x="20983" y="322"/>
                    <a:pt x="21600" y="322"/>
                  </a:cubicBezTo>
                  <a:lnTo>
                    <a:pt x="21600" y="3546"/>
                  </a:lnTo>
                  <a:close/>
                </a:path>
              </a:pathLst>
            </a:custGeom>
            <a:solidFill>
              <a:srgbClr val="21222B"/>
            </a:solidFill>
            <a:ln w="3175" cap="flat">
              <a:noFill/>
              <a:miter lim="400000"/>
            </a:ln>
            <a:effectLst/>
          </p:spPr>
          <p:txBody>
            <a:bodyPr wrap="square" lIns="24383" tIns="24383" rIns="24383" bIns="24383" numCol="1" anchor="t">
              <a:noAutofit/>
            </a:bodyPr>
            <a:lstStyle/>
            <a:p>
              <a:pPr defTabSz="325120">
                <a:defRPr sz="1600" baseline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2" name="Shape 74"/>
            <p:cNvSpPr/>
            <p:nvPr/>
          </p:nvSpPr>
          <p:spPr>
            <a:xfrm>
              <a:off x="934487" y="0"/>
              <a:ext cx="313559" cy="313558"/>
            </a:xfrm>
            <a:prstGeom prst="ellipse">
              <a:avLst/>
            </a:prstGeom>
            <a:solidFill>
              <a:srgbClr val="0E0F19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 baseline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12" name="Shape 75"/>
            <p:cNvSpPr/>
            <p:nvPr/>
          </p:nvSpPr>
          <p:spPr>
            <a:xfrm>
              <a:off x="1049768" y="91153"/>
              <a:ext cx="82998" cy="131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900" y="1029"/>
                    <a:pt x="18900" y="1029"/>
                    <a:pt x="18900" y="1029"/>
                  </a:cubicBezTo>
                  <a:cubicBezTo>
                    <a:pt x="16200" y="1029"/>
                    <a:pt x="16200" y="1029"/>
                    <a:pt x="16200" y="1029"/>
                  </a:cubicBezTo>
                  <a:cubicBezTo>
                    <a:pt x="17820" y="2057"/>
                    <a:pt x="19440" y="3086"/>
                    <a:pt x="19440" y="4800"/>
                  </a:cubicBezTo>
                  <a:cubicBezTo>
                    <a:pt x="19440" y="8229"/>
                    <a:pt x="14580" y="8571"/>
                    <a:pt x="14580" y="10286"/>
                  </a:cubicBezTo>
                  <a:cubicBezTo>
                    <a:pt x="14580" y="12000"/>
                    <a:pt x="20520" y="12686"/>
                    <a:pt x="20520" y="16114"/>
                  </a:cubicBezTo>
                  <a:cubicBezTo>
                    <a:pt x="20520" y="17143"/>
                    <a:pt x="20520" y="17829"/>
                    <a:pt x="19980" y="18514"/>
                  </a:cubicBezTo>
                  <a:cubicBezTo>
                    <a:pt x="17820" y="20914"/>
                    <a:pt x="12960" y="21600"/>
                    <a:pt x="9180" y="21600"/>
                  </a:cubicBezTo>
                  <a:cubicBezTo>
                    <a:pt x="6480" y="21600"/>
                    <a:pt x="2700" y="20914"/>
                    <a:pt x="540" y="19200"/>
                  </a:cubicBezTo>
                  <a:cubicBezTo>
                    <a:pt x="0" y="18857"/>
                    <a:pt x="0" y="18171"/>
                    <a:pt x="0" y="17486"/>
                  </a:cubicBezTo>
                  <a:cubicBezTo>
                    <a:pt x="0" y="16114"/>
                    <a:pt x="1620" y="14743"/>
                    <a:pt x="3240" y="14057"/>
                  </a:cubicBezTo>
                  <a:cubicBezTo>
                    <a:pt x="5940" y="13029"/>
                    <a:pt x="8640" y="13029"/>
                    <a:pt x="11340" y="12686"/>
                  </a:cubicBezTo>
                  <a:cubicBezTo>
                    <a:pt x="10800" y="12000"/>
                    <a:pt x="10260" y="11657"/>
                    <a:pt x="10260" y="10971"/>
                  </a:cubicBezTo>
                  <a:cubicBezTo>
                    <a:pt x="10260" y="10286"/>
                    <a:pt x="10260" y="9943"/>
                    <a:pt x="10800" y="9600"/>
                  </a:cubicBezTo>
                  <a:cubicBezTo>
                    <a:pt x="10260" y="9943"/>
                    <a:pt x="9720" y="9943"/>
                    <a:pt x="9180" y="9943"/>
                  </a:cubicBezTo>
                  <a:cubicBezTo>
                    <a:pt x="5400" y="9943"/>
                    <a:pt x="2160" y="7886"/>
                    <a:pt x="2160" y="5486"/>
                  </a:cubicBezTo>
                  <a:cubicBezTo>
                    <a:pt x="2160" y="3771"/>
                    <a:pt x="3240" y="2400"/>
                    <a:pt x="4860" y="1714"/>
                  </a:cubicBezTo>
                  <a:cubicBezTo>
                    <a:pt x="7020" y="343"/>
                    <a:pt x="10260" y="0"/>
                    <a:pt x="12960" y="0"/>
                  </a:cubicBezTo>
                  <a:lnTo>
                    <a:pt x="21600" y="0"/>
                  </a:lnTo>
                  <a:close/>
                  <a:moveTo>
                    <a:pt x="12960" y="13714"/>
                  </a:moveTo>
                  <a:cubicBezTo>
                    <a:pt x="12960" y="13714"/>
                    <a:pt x="12420" y="13714"/>
                    <a:pt x="11880" y="13714"/>
                  </a:cubicBezTo>
                  <a:cubicBezTo>
                    <a:pt x="8640" y="13714"/>
                    <a:pt x="3780" y="14400"/>
                    <a:pt x="3780" y="16800"/>
                  </a:cubicBezTo>
                  <a:cubicBezTo>
                    <a:pt x="3780" y="19543"/>
                    <a:pt x="8100" y="20229"/>
                    <a:pt x="11340" y="20229"/>
                  </a:cubicBezTo>
                  <a:cubicBezTo>
                    <a:pt x="14580" y="20229"/>
                    <a:pt x="17820" y="19543"/>
                    <a:pt x="17820" y="17486"/>
                  </a:cubicBezTo>
                  <a:cubicBezTo>
                    <a:pt x="17820" y="15429"/>
                    <a:pt x="15120" y="14400"/>
                    <a:pt x="12960" y="13714"/>
                  </a:cubicBezTo>
                  <a:close/>
                  <a:moveTo>
                    <a:pt x="9720" y="1029"/>
                  </a:moveTo>
                  <a:cubicBezTo>
                    <a:pt x="8640" y="1029"/>
                    <a:pt x="7560" y="1371"/>
                    <a:pt x="7020" y="2057"/>
                  </a:cubicBezTo>
                  <a:cubicBezTo>
                    <a:pt x="5940" y="2400"/>
                    <a:pt x="5940" y="3086"/>
                    <a:pt x="5940" y="4114"/>
                  </a:cubicBezTo>
                  <a:cubicBezTo>
                    <a:pt x="5940" y="5829"/>
                    <a:pt x="7560" y="8914"/>
                    <a:pt x="11340" y="8914"/>
                  </a:cubicBezTo>
                  <a:cubicBezTo>
                    <a:pt x="12420" y="8914"/>
                    <a:pt x="13500" y="8571"/>
                    <a:pt x="14580" y="8229"/>
                  </a:cubicBezTo>
                  <a:cubicBezTo>
                    <a:pt x="15120" y="7543"/>
                    <a:pt x="15660" y="6857"/>
                    <a:pt x="15660" y="6171"/>
                  </a:cubicBezTo>
                  <a:cubicBezTo>
                    <a:pt x="15660" y="4114"/>
                    <a:pt x="13500" y="1029"/>
                    <a:pt x="9720" y="1029"/>
                  </a:cubicBezTo>
                  <a:close/>
                </a:path>
              </a:pathLst>
            </a:custGeom>
            <a:solidFill>
              <a:srgbClr val="21222B"/>
            </a:solidFill>
            <a:ln w="3175" cap="flat">
              <a:noFill/>
              <a:miter lim="400000"/>
            </a:ln>
            <a:effectLst/>
          </p:spPr>
          <p:txBody>
            <a:bodyPr wrap="square" lIns="24383" tIns="24383" rIns="24383" bIns="24383" numCol="1" anchor="t">
              <a:noAutofit/>
            </a:bodyPr>
            <a:lstStyle/>
            <a:p>
              <a:pPr defTabSz="325120">
                <a:defRPr sz="1600" baseline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3" name="Shape 76"/>
            <p:cNvSpPr/>
            <p:nvPr/>
          </p:nvSpPr>
          <p:spPr>
            <a:xfrm>
              <a:off x="1401731" y="0"/>
              <a:ext cx="313559" cy="313558"/>
            </a:xfrm>
            <a:prstGeom prst="ellipse">
              <a:avLst/>
            </a:prstGeom>
            <a:solidFill>
              <a:srgbClr val="0E0F19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 baseline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14" name="Shape 77"/>
            <p:cNvSpPr/>
            <p:nvPr/>
          </p:nvSpPr>
          <p:spPr>
            <a:xfrm>
              <a:off x="1487577" y="105629"/>
              <a:ext cx="141868" cy="102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2" y="18073"/>
                  </a:moveTo>
                  <a:cubicBezTo>
                    <a:pt x="20965" y="19837"/>
                    <a:pt x="20012" y="21159"/>
                    <a:pt x="18741" y="21159"/>
                  </a:cubicBezTo>
                  <a:cubicBezTo>
                    <a:pt x="16200" y="21600"/>
                    <a:pt x="13341" y="21600"/>
                    <a:pt x="10800" y="21600"/>
                  </a:cubicBezTo>
                  <a:cubicBezTo>
                    <a:pt x="7941" y="21600"/>
                    <a:pt x="5400" y="21600"/>
                    <a:pt x="2541" y="21159"/>
                  </a:cubicBezTo>
                  <a:cubicBezTo>
                    <a:pt x="1588" y="21159"/>
                    <a:pt x="635" y="19837"/>
                    <a:pt x="318" y="18073"/>
                  </a:cubicBezTo>
                  <a:cubicBezTo>
                    <a:pt x="0" y="15869"/>
                    <a:pt x="0" y="13224"/>
                    <a:pt x="0" y="11020"/>
                  </a:cubicBezTo>
                  <a:cubicBezTo>
                    <a:pt x="0" y="8376"/>
                    <a:pt x="0" y="6171"/>
                    <a:pt x="318" y="3527"/>
                  </a:cubicBezTo>
                  <a:cubicBezTo>
                    <a:pt x="635" y="2204"/>
                    <a:pt x="1588" y="882"/>
                    <a:pt x="2541" y="441"/>
                  </a:cubicBezTo>
                  <a:cubicBezTo>
                    <a:pt x="5400" y="0"/>
                    <a:pt x="7941" y="0"/>
                    <a:pt x="10800" y="0"/>
                  </a:cubicBezTo>
                  <a:cubicBezTo>
                    <a:pt x="13341" y="0"/>
                    <a:pt x="16200" y="0"/>
                    <a:pt x="18741" y="441"/>
                  </a:cubicBezTo>
                  <a:cubicBezTo>
                    <a:pt x="20012" y="882"/>
                    <a:pt x="20965" y="2204"/>
                    <a:pt x="21282" y="3527"/>
                  </a:cubicBezTo>
                  <a:cubicBezTo>
                    <a:pt x="21600" y="6171"/>
                    <a:pt x="21600" y="8376"/>
                    <a:pt x="21600" y="11020"/>
                  </a:cubicBezTo>
                  <a:cubicBezTo>
                    <a:pt x="21600" y="13224"/>
                    <a:pt x="21600" y="15869"/>
                    <a:pt x="21282" y="18073"/>
                  </a:cubicBezTo>
                  <a:close/>
                  <a:moveTo>
                    <a:pt x="14929" y="10139"/>
                  </a:moveTo>
                  <a:cubicBezTo>
                    <a:pt x="8894" y="4849"/>
                    <a:pt x="8894" y="4849"/>
                    <a:pt x="8894" y="4849"/>
                  </a:cubicBezTo>
                  <a:cubicBezTo>
                    <a:pt x="8576" y="4408"/>
                    <a:pt x="8259" y="4408"/>
                    <a:pt x="7941" y="4408"/>
                  </a:cubicBezTo>
                  <a:cubicBezTo>
                    <a:pt x="7941" y="4849"/>
                    <a:pt x="7624" y="5290"/>
                    <a:pt x="7624" y="5731"/>
                  </a:cubicBezTo>
                  <a:cubicBezTo>
                    <a:pt x="7624" y="16310"/>
                    <a:pt x="7624" y="16310"/>
                    <a:pt x="7624" y="16310"/>
                  </a:cubicBezTo>
                  <a:cubicBezTo>
                    <a:pt x="7624" y="16751"/>
                    <a:pt x="7941" y="17192"/>
                    <a:pt x="7941" y="17192"/>
                  </a:cubicBezTo>
                  <a:cubicBezTo>
                    <a:pt x="8259" y="17192"/>
                    <a:pt x="8259" y="17192"/>
                    <a:pt x="8259" y="17192"/>
                  </a:cubicBezTo>
                  <a:cubicBezTo>
                    <a:pt x="8576" y="17192"/>
                    <a:pt x="8576" y="17192"/>
                    <a:pt x="8894" y="17192"/>
                  </a:cubicBezTo>
                  <a:cubicBezTo>
                    <a:pt x="14929" y="11902"/>
                    <a:pt x="14929" y="11902"/>
                    <a:pt x="14929" y="11902"/>
                  </a:cubicBezTo>
                  <a:cubicBezTo>
                    <a:pt x="15247" y="11461"/>
                    <a:pt x="15247" y="11461"/>
                    <a:pt x="15247" y="11020"/>
                  </a:cubicBezTo>
                  <a:cubicBezTo>
                    <a:pt x="15247" y="10580"/>
                    <a:pt x="15247" y="10139"/>
                    <a:pt x="14929" y="10139"/>
                  </a:cubicBezTo>
                  <a:close/>
                </a:path>
              </a:pathLst>
            </a:custGeom>
            <a:solidFill>
              <a:srgbClr val="21222B"/>
            </a:solidFill>
            <a:ln w="3175" cap="flat">
              <a:noFill/>
              <a:miter lim="400000"/>
            </a:ln>
            <a:effectLst/>
          </p:spPr>
          <p:txBody>
            <a:bodyPr wrap="square" lIns="24383" tIns="24383" rIns="24383" bIns="24383" numCol="1" anchor="t">
              <a:noAutofit/>
            </a:bodyPr>
            <a:lstStyle/>
            <a:p>
              <a:pPr defTabSz="325120">
                <a:defRPr sz="1600" baseline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19" name="Shape 67"/>
          <p:cNvSpPr/>
          <p:nvPr/>
        </p:nvSpPr>
        <p:spPr>
          <a:xfrm>
            <a:off x="9012040" y="5206235"/>
            <a:ext cx="2719850" cy="153309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7093" tIns="27093" rIns="27093" bIns="27093" numCol="1" anchor="t">
            <a:noAutofit/>
          </a:bodyPr>
          <a:lstStyle>
            <a:lvl1pPr algn="ctr"/>
          </a:lstStyle>
          <a:p>
            <a:r>
              <a:rPr lang="ko-KR" altLang="en-US" sz="2300" dirty="0" smtClean="0"/>
              <a:t>저희 </a:t>
            </a:r>
            <a:r>
              <a:rPr lang="ko-KR" altLang="en-US" sz="2300" dirty="0" err="1" smtClean="0"/>
              <a:t>블로그</a:t>
            </a:r>
            <a:r>
              <a:rPr lang="ko-KR" altLang="en-US" sz="2300" dirty="0" smtClean="0"/>
              <a:t> 서버는 엄청난 보안을 넣어 해킹의 위험이 전혀 없습니다</a:t>
            </a:r>
            <a:r>
              <a:rPr lang="en-US" altLang="ko-KR" sz="2300" dirty="0" smtClean="0"/>
              <a:t>.</a:t>
            </a:r>
          </a:p>
          <a:p>
            <a:r>
              <a:rPr lang="ko-KR" altLang="en-US" sz="2300" dirty="0" smtClean="0"/>
              <a:t>안심하고 사용하셔도 됩니다</a:t>
            </a:r>
            <a:r>
              <a:rPr lang="en-US" altLang="ko-KR" sz="2300" dirty="0" smtClean="0"/>
              <a:t>.</a:t>
            </a:r>
            <a:endParaRPr sz="2300" dirty="0"/>
          </a:p>
        </p:txBody>
      </p:sp>
      <p:sp>
        <p:nvSpPr>
          <p:cNvPr id="120" name="Shape 68"/>
          <p:cNvSpPr/>
          <p:nvPr/>
        </p:nvSpPr>
        <p:spPr>
          <a:xfrm>
            <a:off x="8975687" y="4101482"/>
            <a:ext cx="2792556" cy="36249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7093" tIns="27093" rIns="27093" bIns="27093" numCol="1" anchor="ctr">
            <a:spAutoFit/>
          </a:bodyPr>
          <a:lstStyle>
            <a:lvl1pPr algn="ctr">
              <a:defRPr sz="2000" b="1" cap="all" spc="199" baseline="0">
                <a:solidFill>
                  <a:srgbClr val="45485C"/>
                </a:solidFill>
              </a:defRPr>
            </a:lvl1pPr>
          </a:lstStyle>
          <a:p>
            <a:r>
              <a:rPr lang="ko-KR" altLang="en-US" dirty="0" smtClean="0"/>
              <a:t>엄청난 보안</a:t>
            </a:r>
            <a:endParaRPr dirty="0"/>
          </a:p>
        </p:txBody>
      </p:sp>
      <p:grpSp>
        <p:nvGrpSpPr>
          <p:cNvPr id="122" name="Group 78"/>
          <p:cNvGrpSpPr/>
          <p:nvPr/>
        </p:nvGrpSpPr>
        <p:grpSpPr>
          <a:xfrm>
            <a:off x="9514319" y="7056680"/>
            <a:ext cx="1715291" cy="313559"/>
            <a:chOff x="0" y="0"/>
            <a:chExt cx="1715289" cy="313557"/>
          </a:xfrm>
        </p:grpSpPr>
        <p:sp>
          <p:nvSpPr>
            <p:cNvPr id="123" name="Shape 70"/>
            <p:cNvSpPr/>
            <p:nvPr/>
          </p:nvSpPr>
          <p:spPr>
            <a:xfrm>
              <a:off x="467243" y="0"/>
              <a:ext cx="313559" cy="313558"/>
            </a:xfrm>
            <a:prstGeom prst="ellipse">
              <a:avLst/>
            </a:prstGeom>
            <a:solidFill>
              <a:srgbClr val="0E0F19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 baseline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24" name="Shape 71"/>
            <p:cNvSpPr/>
            <p:nvPr/>
          </p:nvSpPr>
          <p:spPr>
            <a:xfrm>
              <a:off x="564102" y="103618"/>
              <a:ext cx="133388" cy="106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37" y="5082"/>
                  </a:moveTo>
                  <a:cubicBezTo>
                    <a:pt x="19237" y="5506"/>
                    <a:pt x="19237" y="5929"/>
                    <a:pt x="19237" y="5929"/>
                  </a:cubicBezTo>
                  <a:cubicBezTo>
                    <a:pt x="19237" y="13129"/>
                    <a:pt x="14850" y="21600"/>
                    <a:pt x="6750" y="21600"/>
                  </a:cubicBezTo>
                  <a:cubicBezTo>
                    <a:pt x="4388" y="21600"/>
                    <a:pt x="2025" y="20753"/>
                    <a:pt x="0" y="19059"/>
                  </a:cubicBezTo>
                  <a:cubicBezTo>
                    <a:pt x="338" y="19059"/>
                    <a:pt x="675" y="19059"/>
                    <a:pt x="1013" y="19059"/>
                  </a:cubicBezTo>
                  <a:cubicBezTo>
                    <a:pt x="3038" y="19059"/>
                    <a:pt x="5063" y="18212"/>
                    <a:pt x="6413" y="16941"/>
                  </a:cubicBezTo>
                  <a:cubicBezTo>
                    <a:pt x="4725" y="16941"/>
                    <a:pt x="3038" y="15247"/>
                    <a:pt x="2363" y="13129"/>
                  </a:cubicBezTo>
                  <a:cubicBezTo>
                    <a:pt x="2700" y="13129"/>
                    <a:pt x="3038" y="13129"/>
                    <a:pt x="3375" y="13129"/>
                  </a:cubicBezTo>
                  <a:cubicBezTo>
                    <a:pt x="3713" y="13129"/>
                    <a:pt x="4050" y="13129"/>
                    <a:pt x="4388" y="13129"/>
                  </a:cubicBezTo>
                  <a:cubicBezTo>
                    <a:pt x="2363" y="12282"/>
                    <a:pt x="1013" y="10165"/>
                    <a:pt x="1013" y="7624"/>
                  </a:cubicBezTo>
                  <a:cubicBezTo>
                    <a:pt x="1013" y="7624"/>
                    <a:pt x="1013" y="7624"/>
                    <a:pt x="1013" y="7624"/>
                  </a:cubicBezTo>
                  <a:cubicBezTo>
                    <a:pt x="1688" y="8047"/>
                    <a:pt x="2363" y="8047"/>
                    <a:pt x="3038" y="8047"/>
                  </a:cubicBezTo>
                  <a:cubicBezTo>
                    <a:pt x="1688" y="7200"/>
                    <a:pt x="1013" y="5506"/>
                    <a:pt x="1013" y="3812"/>
                  </a:cubicBezTo>
                  <a:cubicBezTo>
                    <a:pt x="1013" y="2541"/>
                    <a:pt x="1350" y="1694"/>
                    <a:pt x="1688" y="847"/>
                  </a:cubicBezTo>
                  <a:cubicBezTo>
                    <a:pt x="3713" y="4235"/>
                    <a:pt x="7088" y="6353"/>
                    <a:pt x="10463" y="6776"/>
                  </a:cubicBezTo>
                  <a:cubicBezTo>
                    <a:pt x="10463" y="6353"/>
                    <a:pt x="10463" y="5929"/>
                    <a:pt x="10463" y="5506"/>
                  </a:cubicBezTo>
                  <a:cubicBezTo>
                    <a:pt x="10463" y="2118"/>
                    <a:pt x="12487" y="0"/>
                    <a:pt x="14850" y="0"/>
                  </a:cubicBezTo>
                  <a:cubicBezTo>
                    <a:pt x="16200" y="0"/>
                    <a:pt x="17212" y="424"/>
                    <a:pt x="18225" y="1694"/>
                  </a:cubicBezTo>
                  <a:cubicBezTo>
                    <a:pt x="18900" y="1271"/>
                    <a:pt x="19912" y="847"/>
                    <a:pt x="20925" y="424"/>
                  </a:cubicBezTo>
                  <a:cubicBezTo>
                    <a:pt x="20587" y="1694"/>
                    <a:pt x="19912" y="2541"/>
                    <a:pt x="18900" y="3388"/>
                  </a:cubicBezTo>
                  <a:cubicBezTo>
                    <a:pt x="19912" y="2965"/>
                    <a:pt x="20587" y="2965"/>
                    <a:pt x="21600" y="2541"/>
                  </a:cubicBezTo>
                  <a:cubicBezTo>
                    <a:pt x="20925" y="3388"/>
                    <a:pt x="20250" y="4659"/>
                    <a:pt x="19237" y="5082"/>
                  </a:cubicBezTo>
                  <a:close/>
                </a:path>
              </a:pathLst>
            </a:custGeom>
            <a:solidFill>
              <a:srgbClr val="21222B"/>
            </a:solidFill>
            <a:ln w="3175" cap="flat">
              <a:noFill/>
              <a:miter lim="400000"/>
            </a:ln>
            <a:effectLst/>
          </p:spPr>
          <p:txBody>
            <a:bodyPr wrap="square" lIns="24383" tIns="24383" rIns="24383" bIns="24383" numCol="1" anchor="t">
              <a:noAutofit/>
            </a:bodyPr>
            <a:lstStyle/>
            <a:p>
              <a:pPr defTabSz="325120">
                <a:defRPr sz="1600" baseline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5" name="Shape 72"/>
            <p:cNvSpPr/>
            <p:nvPr/>
          </p:nvSpPr>
          <p:spPr>
            <a:xfrm>
              <a:off x="0" y="0"/>
              <a:ext cx="313558" cy="313558"/>
            </a:xfrm>
            <a:prstGeom prst="ellipse">
              <a:avLst/>
            </a:prstGeom>
            <a:solidFill>
              <a:srgbClr val="0E0F19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 baseline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26" name="Shape 73"/>
            <p:cNvSpPr/>
            <p:nvPr/>
          </p:nvSpPr>
          <p:spPr>
            <a:xfrm>
              <a:off x="117121" y="89241"/>
              <a:ext cx="73461" cy="140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546"/>
                  </a:moveTo>
                  <a:cubicBezTo>
                    <a:pt x="17897" y="3546"/>
                    <a:pt x="17897" y="3546"/>
                    <a:pt x="17897" y="3546"/>
                  </a:cubicBezTo>
                  <a:cubicBezTo>
                    <a:pt x="14811" y="3546"/>
                    <a:pt x="14194" y="4513"/>
                    <a:pt x="14194" y="5481"/>
                  </a:cubicBezTo>
                  <a:cubicBezTo>
                    <a:pt x="14194" y="8060"/>
                    <a:pt x="14194" y="8060"/>
                    <a:pt x="14194" y="8060"/>
                  </a:cubicBezTo>
                  <a:cubicBezTo>
                    <a:pt x="21600" y="8060"/>
                    <a:pt x="21600" y="8060"/>
                    <a:pt x="21600" y="8060"/>
                  </a:cubicBezTo>
                  <a:cubicBezTo>
                    <a:pt x="20366" y="11928"/>
                    <a:pt x="20366" y="11928"/>
                    <a:pt x="20366" y="11928"/>
                  </a:cubicBezTo>
                  <a:cubicBezTo>
                    <a:pt x="14194" y="11928"/>
                    <a:pt x="14194" y="11928"/>
                    <a:pt x="14194" y="11928"/>
                  </a:cubicBezTo>
                  <a:cubicBezTo>
                    <a:pt x="14194" y="21600"/>
                    <a:pt x="14194" y="21600"/>
                    <a:pt x="14194" y="21600"/>
                  </a:cubicBezTo>
                  <a:cubicBezTo>
                    <a:pt x="6789" y="21600"/>
                    <a:pt x="6789" y="21600"/>
                    <a:pt x="6789" y="21600"/>
                  </a:cubicBezTo>
                  <a:cubicBezTo>
                    <a:pt x="6789" y="11928"/>
                    <a:pt x="6789" y="11928"/>
                    <a:pt x="6789" y="11928"/>
                  </a:cubicBezTo>
                  <a:cubicBezTo>
                    <a:pt x="0" y="11928"/>
                    <a:pt x="0" y="11928"/>
                    <a:pt x="0" y="11928"/>
                  </a:cubicBezTo>
                  <a:cubicBezTo>
                    <a:pt x="0" y="8060"/>
                    <a:pt x="0" y="8060"/>
                    <a:pt x="0" y="8060"/>
                  </a:cubicBezTo>
                  <a:cubicBezTo>
                    <a:pt x="6789" y="8060"/>
                    <a:pt x="6789" y="8060"/>
                    <a:pt x="6789" y="8060"/>
                  </a:cubicBezTo>
                  <a:cubicBezTo>
                    <a:pt x="6789" y="5158"/>
                    <a:pt x="6789" y="5158"/>
                    <a:pt x="6789" y="5158"/>
                  </a:cubicBezTo>
                  <a:cubicBezTo>
                    <a:pt x="6789" y="1934"/>
                    <a:pt x="10491" y="0"/>
                    <a:pt x="16046" y="0"/>
                  </a:cubicBezTo>
                  <a:cubicBezTo>
                    <a:pt x="18514" y="0"/>
                    <a:pt x="20983" y="322"/>
                    <a:pt x="21600" y="322"/>
                  </a:cubicBezTo>
                  <a:lnTo>
                    <a:pt x="21600" y="3546"/>
                  </a:lnTo>
                  <a:close/>
                </a:path>
              </a:pathLst>
            </a:custGeom>
            <a:solidFill>
              <a:srgbClr val="21222B"/>
            </a:solidFill>
            <a:ln w="3175" cap="flat">
              <a:noFill/>
              <a:miter lim="400000"/>
            </a:ln>
            <a:effectLst/>
          </p:spPr>
          <p:txBody>
            <a:bodyPr wrap="square" lIns="24383" tIns="24383" rIns="24383" bIns="24383" numCol="1" anchor="t">
              <a:noAutofit/>
            </a:bodyPr>
            <a:lstStyle/>
            <a:p>
              <a:pPr defTabSz="325120">
                <a:defRPr sz="1600" baseline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7" name="Shape 74"/>
            <p:cNvSpPr/>
            <p:nvPr/>
          </p:nvSpPr>
          <p:spPr>
            <a:xfrm>
              <a:off x="934487" y="0"/>
              <a:ext cx="313559" cy="313558"/>
            </a:xfrm>
            <a:prstGeom prst="ellipse">
              <a:avLst/>
            </a:prstGeom>
            <a:solidFill>
              <a:srgbClr val="0E0F19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 baseline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28" name="Shape 75"/>
            <p:cNvSpPr/>
            <p:nvPr/>
          </p:nvSpPr>
          <p:spPr>
            <a:xfrm>
              <a:off x="1049768" y="91153"/>
              <a:ext cx="82998" cy="131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900" y="1029"/>
                    <a:pt x="18900" y="1029"/>
                    <a:pt x="18900" y="1029"/>
                  </a:cubicBezTo>
                  <a:cubicBezTo>
                    <a:pt x="16200" y="1029"/>
                    <a:pt x="16200" y="1029"/>
                    <a:pt x="16200" y="1029"/>
                  </a:cubicBezTo>
                  <a:cubicBezTo>
                    <a:pt x="17820" y="2057"/>
                    <a:pt x="19440" y="3086"/>
                    <a:pt x="19440" y="4800"/>
                  </a:cubicBezTo>
                  <a:cubicBezTo>
                    <a:pt x="19440" y="8229"/>
                    <a:pt x="14580" y="8571"/>
                    <a:pt x="14580" y="10286"/>
                  </a:cubicBezTo>
                  <a:cubicBezTo>
                    <a:pt x="14580" y="12000"/>
                    <a:pt x="20520" y="12686"/>
                    <a:pt x="20520" y="16114"/>
                  </a:cubicBezTo>
                  <a:cubicBezTo>
                    <a:pt x="20520" y="17143"/>
                    <a:pt x="20520" y="17829"/>
                    <a:pt x="19980" y="18514"/>
                  </a:cubicBezTo>
                  <a:cubicBezTo>
                    <a:pt x="17820" y="20914"/>
                    <a:pt x="12960" y="21600"/>
                    <a:pt x="9180" y="21600"/>
                  </a:cubicBezTo>
                  <a:cubicBezTo>
                    <a:pt x="6480" y="21600"/>
                    <a:pt x="2700" y="20914"/>
                    <a:pt x="540" y="19200"/>
                  </a:cubicBezTo>
                  <a:cubicBezTo>
                    <a:pt x="0" y="18857"/>
                    <a:pt x="0" y="18171"/>
                    <a:pt x="0" y="17486"/>
                  </a:cubicBezTo>
                  <a:cubicBezTo>
                    <a:pt x="0" y="16114"/>
                    <a:pt x="1620" y="14743"/>
                    <a:pt x="3240" y="14057"/>
                  </a:cubicBezTo>
                  <a:cubicBezTo>
                    <a:pt x="5940" y="13029"/>
                    <a:pt x="8640" y="13029"/>
                    <a:pt x="11340" y="12686"/>
                  </a:cubicBezTo>
                  <a:cubicBezTo>
                    <a:pt x="10800" y="12000"/>
                    <a:pt x="10260" y="11657"/>
                    <a:pt x="10260" y="10971"/>
                  </a:cubicBezTo>
                  <a:cubicBezTo>
                    <a:pt x="10260" y="10286"/>
                    <a:pt x="10260" y="9943"/>
                    <a:pt x="10800" y="9600"/>
                  </a:cubicBezTo>
                  <a:cubicBezTo>
                    <a:pt x="10260" y="9943"/>
                    <a:pt x="9720" y="9943"/>
                    <a:pt x="9180" y="9943"/>
                  </a:cubicBezTo>
                  <a:cubicBezTo>
                    <a:pt x="5400" y="9943"/>
                    <a:pt x="2160" y="7886"/>
                    <a:pt x="2160" y="5486"/>
                  </a:cubicBezTo>
                  <a:cubicBezTo>
                    <a:pt x="2160" y="3771"/>
                    <a:pt x="3240" y="2400"/>
                    <a:pt x="4860" y="1714"/>
                  </a:cubicBezTo>
                  <a:cubicBezTo>
                    <a:pt x="7020" y="343"/>
                    <a:pt x="10260" y="0"/>
                    <a:pt x="12960" y="0"/>
                  </a:cubicBezTo>
                  <a:lnTo>
                    <a:pt x="21600" y="0"/>
                  </a:lnTo>
                  <a:close/>
                  <a:moveTo>
                    <a:pt x="12960" y="13714"/>
                  </a:moveTo>
                  <a:cubicBezTo>
                    <a:pt x="12960" y="13714"/>
                    <a:pt x="12420" y="13714"/>
                    <a:pt x="11880" y="13714"/>
                  </a:cubicBezTo>
                  <a:cubicBezTo>
                    <a:pt x="8640" y="13714"/>
                    <a:pt x="3780" y="14400"/>
                    <a:pt x="3780" y="16800"/>
                  </a:cubicBezTo>
                  <a:cubicBezTo>
                    <a:pt x="3780" y="19543"/>
                    <a:pt x="8100" y="20229"/>
                    <a:pt x="11340" y="20229"/>
                  </a:cubicBezTo>
                  <a:cubicBezTo>
                    <a:pt x="14580" y="20229"/>
                    <a:pt x="17820" y="19543"/>
                    <a:pt x="17820" y="17486"/>
                  </a:cubicBezTo>
                  <a:cubicBezTo>
                    <a:pt x="17820" y="15429"/>
                    <a:pt x="15120" y="14400"/>
                    <a:pt x="12960" y="13714"/>
                  </a:cubicBezTo>
                  <a:close/>
                  <a:moveTo>
                    <a:pt x="9720" y="1029"/>
                  </a:moveTo>
                  <a:cubicBezTo>
                    <a:pt x="8640" y="1029"/>
                    <a:pt x="7560" y="1371"/>
                    <a:pt x="7020" y="2057"/>
                  </a:cubicBezTo>
                  <a:cubicBezTo>
                    <a:pt x="5940" y="2400"/>
                    <a:pt x="5940" y="3086"/>
                    <a:pt x="5940" y="4114"/>
                  </a:cubicBezTo>
                  <a:cubicBezTo>
                    <a:pt x="5940" y="5829"/>
                    <a:pt x="7560" y="8914"/>
                    <a:pt x="11340" y="8914"/>
                  </a:cubicBezTo>
                  <a:cubicBezTo>
                    <a:pt x="12420" y="8914"/>
                    <a:pt x="13500" y="8571"/>
                    <a:pt x="14580" y="8229"/>
                  </a:cubicBezTo>
                  <a:cubicBezTo>
                    <a:pt x="15120" y="7543"/>
                    <a:pt x="15660" y="6857"/>
                    <a:pt x="15660" y="6171"/>
                  </a:cubicBezTo>
                  <a:cubicBezTo>
                    <a:pt x="15660" y="4114"/>
                    <a:pt x="13500" y="1029"/>
                    <a:pt x="9720" y="1029"/>
                  </a:cubicBezTo>
                  <a:close/>
                </a:path>
              </a:pathLst>
            </a:custGeom>
            <a:solidFill>
              <a:srgbClr val="21222B"/>
            </a:solidFill>
            <a:ln w="3175" cap="flat">
              <a:noFill/>
              <a:miter lim="400000"/>
            </a:ln>
            <a:effectLst/>
          </p:spPr>
          <p:txBody>
            <a:bodyPr wrap="square" lIns="24383" tIns="24383" rIns="24383" bIns="24383" numCol="1" anchor="t">
              <a:noAutofit/>
            </a:bodyPr>
            <a:lstStyle/>
            <a:p>
              <a:pPr defTabSz="325120">
                <a:defRPr sz="1600" baseline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9" name="Shape 76"/>
            <p:cNvSpPr/>
            <p:nvPr/>
          </p:nvSpPr>
          <p:spPr>
            <a:xfrm>
              <a:off x="1401731" y="0"/>
              <a:ext cx="313559" cy="313558"/>
            </a:xfrm>
            <a:prstGeom prst="ellipse">
              <a:avLst/>
            </a:prstGeom>
            <a:solidFill>
              <a:srgbClr val="0E0F19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 baseline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0" name="Shape 77"/>
            <p:cNvSpPr/>
            <p:nvPr/>
          </p:nvSpPr>
          <p:spPr>
            <a:xfrm>
              <a:off x="1487577" y="105629"/>
              <a:ext cx="141868" cy="102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2" y="18073"/>
                  </a:moveTo>
                  <a:cubicBezTo>
                    <a:pt x="20965" y="19837"/>
                    <a:pt x="20012" y="21159"/>
                    <a:pt x="18741" y="21159"/>
                  </a:cubicBezTo>
                  <a:cubicBezTo>
                    <a:pt x="16200" y="21600"/>
                    <a:pt x="13341" y="21600"/>
                    <a:pt x="10800" y="21600"/>
                  </a:cubicBezTo>
                  <a:cubicBezTo>
                    <a:pt x="7941" y="21600"/>
                    <a:pt x="5400" y="21600"/>
                    <a:pt x="2541" y="21159"/>
                  </a:cubicBezTo>
                  <a:cubicBezTo>
                    <a:pt x="1588" y="21159"/>
                    <a:pt x="635" y="19837"/>
                    <a:pt x="318" y="18073"/>
                  </a:cubicBezTo>
                  <a:cubicBezTo>
                    <a:pt x="0" y="15869"/>
                    <a:pt x="0" y="13224"/>
                    <a:pt x="0" y="11020"/>
                  </a:cubicBezTo>
                  <a:cubicBezTo>
                    <a:pt x="0" y="8376"/>
                    <a:pt x="0" y="6171"/>
                    <a:pt x="318" y="3527"/>
                  </a:cubicBezTo>
                  <a:cubicBezTo>
                    <a:pt x="635" y="2204"/>
                    <a:pt x="1588" y="882"/>
                    <a:pt x="2541" y="441"/>
                  </a:cubicBezTo>
                  <a:cubicBezTo>
                    <a:pt x="5400" y="0"/>
                    <a:pt x="7941" y="0"/>
                    <a:pt x="10800" y="0"/>
                  </a:cubicBezTo>
                  <a:cubicBezTo>
                    <a:pt x="13341" y="0"/>
                    <a:pt x="16200" y="0"/>
                    <a:pt x="18741" y="441"/>
                  </a:cubicBezTo>
                  <a:cubicBezTo>
                    <a:pt x="20012" y="882"/>
                    <a:pt x="20965" y="2204"/>
                    <a:pt x="21282" y="3527"/>
                  </a:cubicBezTo>
                  <a:cubicBezTo>
                    <a:pt x="21600" y="6171"/>
                    <a:pt x="21600" y="8376"/>
                    <a:pt x="21600" y="11020"/>
                  </a:cubicBezTo>
                  <a:cubicBezTo>
                    <a:pt x="21600" y="13224"/>
                    <a:pt x="21600" y="15869"/>
                    <a:pt x="21282" y="18073"/>
                  </a:cubicBezTo>
                  <a:close/>
                  <a:moveTo>
                    <a:pt x="14929" y="10139"/>
                  </a:moveTo>
                  <a:cubicBezTo>
                    <a:pt x="8894" y="4849"/>
                    <a:pt x="8894" y="4849"/>
                    <a:pt x="8894" y="4849"/>
                  </a:cubicBezTo>
                  <a:cubicBezTo>
                    <a:pt x="8576" y="4408"/>
                    <a:pt x="8259" y="4408"/>
                    <a:pt x="7941" y="4408"/>
                  </a:cubicBezTo>
                  <a:cubicBezTo>
                    <a:pt x="7941" y="4849"/>
                    <a:pt x="7624" y="5290"/>
                    <a:pt x="7624" y="5731"/>
                  </a:cubicBezTo>
                  <a:cubicBezTo>
                    <a:pt x="7624" y="16310"/>
                    <a:pt x="7624" y="16310"/>
                    <a:pt x="7624" y="16310"/>
                  </a:cubicBezTo>
                  <a:cubicBezTo>
                    <a:pt x="7624" y="16751"/>
                    <a:pt x="7941" y="17192"/>
                    <a:pt x="7941" y="17192"/>
                  </a:cubicBezTo>
                  <a:cubicBezTo>
                    <a:pt x="8259" y="17192"/>
                    <a:pt x="8259" y="17192"/>
                    <a:pt x="8259" y="17192"/>
                  </a:cubicBezTo>
                  <a:cubicBezTo>
                    <a:pt x="8576" y="17192"/>
                    <a:pt x="8576" y="17192"/>
                    <a:pt x="8894" y="17192"/>
                  </a:cubicBezTo>
                  <a:cubicBezTo>
                    <a:pt x="14929" y="11902"/>
                    <a:pt x="14929" y="11902"/>
                    <a:pt x="14929" y="11902"/>
                  </a:cubicBezTo>
                  <a:cubicBezTo>
                    <a:pt x="15247" y="11461"/>
                    <a:pt x="15247" y="11461"/>
                    <a:pt x="15247" y="11020"/>
                  </a:cubicBezTo>
                  <a:cubicBezTo>
                    <a:pt x="15247" y="10580"/>
                    <a:pt x="15247" y="10139"/>
                    <a:pt x="14929" y="10139"/>
                  </a:cubicBezTo>
                  <a:close/>
                </a:path>
              </a:pathLst>
            </a:custGeom>
            <a:solidFill>
              <a:srgbClr val="21222B"/>
            </a:solidFill>
            <a:ln w="3175" cap="flat">
              <a:noFill/>
              <a:miter lim="400000"/>
            </a:ln>
            <a:effectLst/>
          </p:spPr>
          <p:txBody>
            <a:bodyPr wrap="square" lIns="24383" tIns="24383" rIns="24383" bIns="24383" numCol="1" anchor="t">
              <a:noAutofit/>
            </a:bodyPr>
            <a:lstStyle/>
            <a:p>
              <a:pPr defTabSz="325120">
                <a:defRPr sz="1600" baseline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89669" y="5117164"/>
            <a:ext cx="5645888" cy="210655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93" tIns="27093" rIns="27093" bIns="27093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0" b="1" i="0" u="none" strike="noStrike" cap="none" spc="0" normalizeH="0" baseline="85714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Open Sans"/>
              </a:rPr>
              <a:t>시연</a:t>
            </a:r>
            <a:endParaRPr kumimoji="0" lang="ko-KR" altLang="en-US" sz="20000" b="1" i="0" u="none" strike="noStrike" cap="none" spc="0" normalizeH="0" baseline="85714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33849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226"/>
          <p:cNvSpPr/>
          <p:nvPr/>
        </p:nvSpPr>
        <p:spPr>
          <a:xfrm>
            <a:off x="6710320" y="1822654"/>
            <a:ext cx="2754964" cy="166653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7093" tIns="27093" rIns="27093" bIns="27093" anchor="t"/>
          <a:lstStyle/>
          <a:p>
            <a:endParaRPr lang="en-US" altLang="ko-KR" sz="2000" b="1" dirty="0">
              <a:solidFill>
                <a:schemeClr val="bg1"/>
              </a:solidFill>
            </a:endParaRPr>
          </a:p>
          <a:p>
            <a:endParaRPr lang="en-US" altLang="ko-KR" sz="2000" b="1" baseline="0" dirty="0" smtClean="0">
              <a:solidFill>
                <a:schemeClr val="bg1"/>
              </a:solidFill>
            </a:endParaRPr>
          </a:p>
          <a:p>
            <a:r>
              <a:rPr lang="ko-KR" altLang="en-US" sz="2000" b="1" baseline="0" dirty="0" smtClean="0">
                <a:solidFill>
                  <a:schemeClr val="bg1"/>
                </a:solidFill>
              </a:rPr>
              <a:t>서버 메인 인덱스</a:t>
            </a:r>
            <a:endParaRPr lang="en-US" altLang="ko-KR" sz="2000" b="1" baseline="0" dirty="0" smtClean="0">
              <a:solidFill>
                <a:schemeClr val="bg1"/>
              </a:solidFill>
            </a:endParaRPr>
          </a:p>
          <a:p>
            <a:r>
              <a:rPr lang="ko-KR" altLang="en-US" sz="2000" b="1" baseline="0" dirty="0" err="1" smtClean="0">
                <a:solidFill>
                  <a:schemeClr val="bg1"/>
                </a:solidFill>
              </a:rPr>
              <a:t>블로그</a:t>
            </a:r>
            <a:r>
              <a:rPr lang="ko-KR" altLang="en-US" sz="2000" b="1" baseline="0" dirty="0" smtClean="0">
                <a:solidFill>
                  <a:schemeClr val="bg1"/>
                </a:solidFill>
              </a:rPr>
              <a:t> 메인 인덱스</a:t>
            </a:r>
            <a:endParaRPr sz="2000" b="1" dirty="0">
              <a:solidFill>
                <a:schemeClr val="bg1"/>
              </a:solidFill>
            </a:endParaRPr>
          </a:p>
        </p:txBody>
      </p:sp>
      <p:sp>
        <p:nvSpPr>
          <p:cNvPr id="241" name="Shape 241"/>
          <p:cNvSpPr/>
          <p:nvPr/>
        </p:nvSpPr>
        <p:spPr>
          <a:xfrm>
            <a:off x="941011" y="1695058"/>
            <a:ext cx="784960" cy="784960"/>
          </a:xfrm>
          <a:prstGeom prst="ellipse">
            <a:avLst/>
          </a:prstGeom>
          <a:gradFill>
            <a:gsLst>
              <a:gs pos="0">
                <a:schemeClr val="accent2">
                  <a:alpha val="52000"/>
                </a:schemeClr>
              </a:gs>
              <a:gs pos="100000">
                <a:schemeClr val="accent1">
                  <a:alpha val="48000"/>
                </a:schemeClr>
              </a:gs>
            </a:gsLst>
            <a:lin ang="5310264"/>
          </a:gra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 sz="2200" baseline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Shape 241"/>
          <p:cNvSpPr/>
          <p:nvPr/>
        </p:nvSpPr>
        <p:spPr>
          <a:xfrm>
            <a:off x="3669702" y="5277392"/>
            <a:ext cx="784960" cy="784960"/>
          </a:xfrm>
          <a:prstGeom prst="ellipse">
            <a:avLst/>
          </a:prstGeom>
          <a:gradFill>
            <a:gsLst>
              <a:gs pos="0">
                <a:schemeClr val="accent2">
                  <a:alpha val="52000"/>
                </a:schemeClr>
              </a:gs>
              <a:gs pos="100000">
                <a:schemeClr val="accent1">
                  <a:alpha val="48000"/>
                </a:schemeClr>
              </a:gs>
            </a:gsLst>
            <a:lin ang="5310264"/>
          </a:gra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 sz="2200" baseline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1" name="Shape 241"/>
          <p:cNvSpPr/>
          <p:nvPr/>
        </p:nvSpPr>
        <p:spPr>
          <a:xfrm>
            <a:off x="5830678" y="1696768"/>
            <a:ext cx="784960" cy="784960"/>
          </a:xfrm>
          <a:prstGeom prst="ellipse">
            <a:avLst/>
          </a:prstGeom>
          <a:gradFill>
            <a:gsLst>
              <a:gs pos="0">
                <a:schemeClr val="accent2">
                  <a:alpha val="52000"/>
                </a:schemeClr>
              </a:gs>
              <a:gs pos="100000">
                <a:schemeClr val="accent1">
                  <a:alpha val="48000"/>
                </a:schemeClr>
              </a:gs>
            </a:gsLst>
            <a:lin ang="5310264"/>
          </a:gra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 sz="2200" baseline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7" name="Shape 241"/>
          <p:cNvSpPr/>
          <p:nvPr/>
        </p:nvSpPr>
        <p:spPr>
          <a:xfrm>
            <a:off x="7521327" y="5277392"/>
            <a:ext cx="784960" cy="784960"/>
          </a:xfrm>
          <a:prstGeom prst="ellipse">
            <a:avLst/>
          </a:prstGeom>
          <a:gradFill>
            <a:gsLst>
              <a:gs pos="0">
                <a:schemeClr val="accent2">
                  <a:alpha val="52000"/>
                </a:schemeClr>
              </a:gs>
              <a:gs pos="100000">
                <a:schemeClr val="accent1">
                  <a:alpha val="48000"/>
                </a:schemeClr>
              </a:gs>
            </a:gsLst>
            <a:lin ang="5310264"/>
          </a:gra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 sz="2200" baseline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3" name="Shape 241"/>
          <p:cNvSpPr/>
          <p:nvPr/>
        </p:nvSpPr>
        <p:spPr>
          <a:xfrm>
            <a:off x="9799506" y="1718034"/>
            <a:ext cx="784960" cy="784960"/>
          </a:xfrm>
          <a:prstGeom prst="ellipse">
            <a:avLst/>
          </a:prstGeom>
          <a:gradFill>
            <a:gsLst>
              <a:gs pos="0">
                <a:schemeClr val="accent2">
                  <a:alpha val="52000"/>
                </a:schemeClr>
              </a:gs>
              <a:gs pos="100000">
                <a:schemeClr val="accent1">
                  <a:alpha val="48000"/>
                </a:schemeClr>
              </a:gs>
            </a:gsLst>
            <a:lin ang="5310264"/>
          </a:gra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 sz="2200" baseline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0" name="Shape 2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 sz="1400" spc="294" baseline="85714">
                <a:solidFill>
                  <a:srgbClr val="43465A"/>
                </a:solidFill>
              </a:defRPr>
            </a:lvl1pPr>
          </a:lstStyle>
          <a:p>
            <a:fld id="{86CB4B4D-7CA3-9044-876B-883B54F8677D}" type="slidenum">
              <a:rPr/>
              <a:pPr/>
              <a:t>5</a:t>
            </a:fld>
            <a:endParaRPr/>
          </a:p>
        </p:txBody>
      </p:sp>
      <p:sp>
        <p:nvSpPr>
          <p:cNvPr id="225" name="Shape 225"/>
          <p:cNvSpPr/>
          <p:nvPr/>
        </p:nvSpPr>
        <p:spPr>
          <a:xfrm>
            <a:off x="1749308" y="1908002"/>
            <a:ext cx="3013085" cy="3624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>
              <a:defRPr sz="2000" b="1" cap="all" spc="199" baseline="0">
                <a:solidFill>
                  <a:srgbClr val="45485C"/>
                </a:solidFill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김종현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1725971" y="2357966"/>
            <a:ext cx="4542743" cy="166653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7093" tIns="27093" rIns="27093" bIns="27093" anchor="t"/>
          <a:lstStyle/>
          <a:p>
            <a:r>
              <a:rPr lang="ko-KR" altLang="en-US" sz="2000" b="1" baseline="0" dirty="0" err="1" smtClean="0">
                <a:solidFill>
                  <a:schemeClr val="bg1"/>
                </a:solidFill>
              </a:rPr>
              <a:t>백앤드</a:t>
            </a:r>
            <a:r>
              <a:rPr lang="en-US" altLang="ko-KR" sz="2000" b="1" baseline="0" dirty="0" smtClean="0">
                <a:solidFill>
                  <a:schemeClr val="bg1"/>
                </a:solidFill>
              </a:rPr>
              <a:t>(PHP,MYSQL)</a:t>
            </a:r>
            <a:endParaRPr lang="en-US" altLang="ko-KR" sz="2000" b="1" baseline="0" dirty="0">
              <a:solidFill>
                <a:schemeClr val="bg1"/>
              </a:solidFill>
            </a:endParaRPr>
          </a:p>
          <a:p>
            <a:r>
              <a:rPr lang="ko-KR" altLang="en-US" sz="2000" b="1" baseline="0" dirty="0" err="1" smtClean="0">
                <a:solidFill>
                  <a:schemeClr val="bg1"/>
                </a:solidFill>
              </a:rPr>
              <a:t>프론트</a:t>
            </a:r>
            <a:r>
              <a:rPr lang="ko-KR" altLang="en-US" sz="2000" b="1" baseline="0" dirty="0" smtClean="0">
                <a:solidFill>
                  <a:schemeClr val="bg1"/>
                </a:solidFill>
              </a:rPr>
              <a:t> </a:t>
            </a:r>
            <a:r>
              <a:rPr lang="en-US" altLang="ko-KR" sz="2000" b="1" baseline="0" dirty="0" smtClean="0">
                <a:solidFill>
                  <a:schemeClr val="bg1"/>
                </a:solidFill>
              </a:rPr>
              <a:t>: </a:t>
            </a:r>
            <a:r>
              <a:rPr lang="ko-KR" altLang="en-US" sz="2000" b="1" baseline="0" dirty="0" smtClean="0">
                <a:solidFill>
                  <a:schemeClr val="bg1"/>
                </a:solidFill>
              </a:rPr>
              <a:t>로그인 소스 수정</a:t>
            </a:r>
            <a:r>
              <a:rPr lang="en-US" altLang="ko-KR" sz="2000" b="1" baseline="0" dirty="0" smtClean="0">
                <a:solidFill>
                  <a:schemeClr val="bg1"/>
                </a:solidFill>
              </a:rPr>
              <a:t>, </a:t>
            </a:r>
            <a:r>
              <a:rPr lang="ko-KR" altLang="en-US" sz="2000" b="1" baseline="0" dirty="0" smtClean="0">
                <a:solidFill>
                  <a:schemeClr val="bg1"/>
                </a:solidFill>
              </a:rPr>
              <a:t>회원가입</a:t>
            </a:r>
            <a:r>
              <a:rPr lang="en-US" altLang="ko-KR" sz="2000" b="1" baseline="0" dirty="0" smtClean="0">
                <a:solidFill>
                  <a:schemeClr val="bg1"/>
                </a:solidFill>
              </a:rPr>
              <a:t>, </a:t>
            </a:r>
            <a:r>
              <a:rPr lang="ko-KR" altLang="en-US" sz="2000" b="1" baseline="0" dirty="0" smtClean="0">
                <a:solidFill>
                  <a:schemeClr val="bg1"/>
                </a:solidFill>
              </a:rPr>
              <a:t>회원정보 수정</a:t>
            </a:r>
            <a:r>
              <a:rPr lang="en-US" altLang="ko-KR" sz="2000" b="1" baseline="0" dirty="0" smtClean="0">
                <a:solidFill>
                  <a:schemeClr val="bg1"/>
                </a:solidFill>
              </a:rPr>
              <a:t>, </a:t>
            </a:r>
            <a:r>
              <a:rPr lang="ko-KR" altLang="en-US" sz="2000" b="1" baseline="0" dirty="0" smtClean="0">
                <a:solidFill>
                  <a:schemeClr val="bg1"/>
                </a:solidFill>
              </a:rPr>
              <a:t>글쓰기</a:t>
            </a:r>
            <a:r>
              <a:rPr lang="en-US" altLang="ko-KR" sz="2000" b="1" baseline="0" dirty="0">
                <a:solidFill>
                  <a:schemeClr val="bg1"/>
                </a:solidFill>
              </a:rPr>
              <a:t> </a:t>
            </a:r>
            <a:r>
              <a:rPr lang="en-US" altLang="ko-KR" sz="2000" b="1" baseline="0" dirty="0" smtClean="0">
                <a:solidFill>
                  <a:schemeClr val="bg1"/>
                </a:solidFill>
              </a:rPr>
              <a:t>&amp; </a:t>
            </a:r>
            <a:r>
              <a:rPr lang="ko-KR" altLang="en-US" sz="2000" b="1" baseline="0" dirty="0" err="1" smtClean="0">
                <a:solidFill>
                  <a:schemeClr val="bg1"/>
                </a:solidFill>
              </a:rPr>
              <a:t>글수정</a:t>
            </a:r>
            <a:r>
              <a:rPr lang="ko-KR" altLang="en-US" sz="2000" b="1" baseline="0" dirty="0" smtClean="0">
                <a:solidFill>
                  <a:schemeClr val="bg1"/>
                </a:solidFill>
              </a:rPr>
              <a:t> </a:t>
            </a:r>
            <a:r>
              <a:rPr lang="en-US" altLang="ko-KR" sz="2000" b="1" baseline="0" dirty="0" smtClean="0">
                <a:solidFill>
                  <a:schemeClr val="bg1"/>
                </a:solidFill>
              </a:rPr>
              <a:t>&amp; </a:t>
            </a:r>
            <a:r>
              <a:rPr lang="ko-KR" altLang="en-US" sz="2000" b="1" baseline="0" dirty="0" err="1" smtClean="0">
                <a:solidFill>
                  <a:schemeClr val="bg1"/>
                </a:solidFill>
              </a:rPr>
              <a:t>글보기</a:t>
            </a:r>
            <a:r>
              <a:rPr lang="ko-KR" altLang="en-US" sz="2000" b="1" baseline="0" dirty="0" smtClean="0">
                <a:solidFill>
                  <a:schemeClr val="bg1"/>
                </a:solidFill>
              </a:rPr>
              <a:t> 소스 수정 </a:t>
            </a:r>
            <a:endParaRPr lang="en-US" altLang="ko-KR" sz="2000" b="1" dirty="0" smtClean="0">
              <a:solidFill>
                <a:schemeClr val="bg1"/>
              </a:solidFill>
            </a:endParaRPr>
          </a:p>
        </p:txBody>
      </p:sp>
      <p:sp>
        <p:nvSpPr>
          <p:cNvPr id="32" name="Shape 225"/>
          <p:cNvSpPr/>
          <p:nvPr/>
        </p:nvSpPr>
        <p:spPr>
          <a:xfrm>
            <a:off x="4503255" y="5541618"/>
            <a:ext cx="3013085" cy="3624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>
              <a:defRPr sz="2000" b="1" cap="all" spc="199" baseline="0">
                <a:solidFill>
                  <a:srgbClr val="45485C"/>
                </a:solidFill>
              </a:defRPr>
            </a:lvl1pPr>
          </a:lstStyle>
          <a:p>
            <a:r>
              <a:rPr lang="ko-KR" altLang="en-US" dirty="0" err="1" smtClean="0">
                <a:solidFill>
                  <a:schemeClr val="bg1"/>
                </a:solidFill>
              </a:rPr>
              <a:t>정주성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3" name="Shape 226"/>
          <p:cNvSpPr/>
          <p:nvPr/>
        </p:nvSpPr>
        <p:spPr>
          <a:xfrm>
            <a:off x="4626388" y="6388536"/>
            <a:ext cx="2754964" cy="166653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7093" tIns="27093" rIns="27093" bIns="27093" anchor="t"/>
          <a:lstStyle/>
          <a:p>
            <a:r>
              <a:rPr lang="ko-KR" altLang="en-US" sz="4000" b="1" dirty="0" smtClean="0">
                <a:solidFill>
                  <a:schemeClr val="bg1"/>
                </a:solidFill>
              </a:rPr>
              <a:t>로그인</a:t>
            </a:r>
            <a:endParaRPr sz="4000" b="1" dirty="0">
              <a:solidFill>
                <a:schemeClr val="bg1"/>
              </a:solidFill>
            </a:endParaRPr>
          </a:p>
        </p:txBody>
      </p:sp>
      <p:sp>
        <p:nvSpPr>
          <p:cNvPr id="38" name="Shape 225"/>
          <p:cNvSpPr/>
          <p:nvPr/>
        </p:nvSpPr>
        <p:spPr>
          <a:xfrm>
            <a:off x="6664233" y="1908001"/>
            <a:ext cx="3013085" cy="3624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>
              <a:defRPr sz="2000" b="1" cap="all" spc="199" baseline="0">
                <a:solidFill>
                  <a:srgbClr val="45485C"/>
                </a:solidFill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윤병호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4" name="Shape 225"/>
          <p:cNvSpPr/>
          <p:nvPr/>
        </p:nvSpPr>
        <p:spPr>
          <a:xfrm>
            <a:off x="8544765" y="5547050"/>
            <a:ext cx="3013085" cy="3624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>
              <a:defRPr sz="2000" b="1" cap="all" spc="199" baseline="0">
                <a:solidFill>
                  <a:srgbClr val="45485C"/>
                </a:solidFill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박현준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5" name="Shape 226"/>
          <p:cNvSpPr/>
          <p:nvPr/>
        </p:nvSpPr>
        <p:spPr>
          <a:xfrm>
            <a:off x="8760658" y="6357413"/>
            <a:ext cx="2754964" cy="166653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7093" tIns="27093" rIns="27093" bIns="27093" anchor="t"/>
          <a:lstStyle/>
          <a:p>
            <a:r>
              <a:rPr lang="ko-KR" altLang="en-US" sz="4000" b="1" dirty="0" smtClean="0">
                <a:solidFill>
                  <a:schemeClr val="bg1"/>
                </a:solidFill>
              </a:rPr>
              <a:t>글쓰기</a:t>
            </a:r>
            <a:endParaRPr lang="en-US" altLang="ko-KR" sz="4000" b="1" dirty="0" smtClean="0">
              <a:solidFill>
                <a:schemeClr val="bg1"/>
              </a:solidFill>
            </a:endParaRPr>
          </a:p>
          <a:p>
            <a:r>
              <a:rPr lang="ko-KR" altLang="en-US" sz="4000" b="1" dirty="0" smtClean="0">
                <a:solidFill>
                  <a:schemeClr val="bg1"/>
                </a:solidFill>
              </a:rPr>
              <a:t>글 수정</a:t>
            </a:r>
            <a:endParaRPr lang="en-US" altLang="ko-KR" sz="4000" b="1" dirty="0" smtClean="0">
              <a:solidFill>
                <a:schemeClr val="bg1"/>
              </a:solidFill>
            </a:endParaRPr>
          </a:p>
          <a:p>
            <a:r>
              <a:rPr lang="ko-KR" altLang="en-US" sz="4000" b="1" dirty="0" smtClean="0">
                <a:solidFill>
                  <a:schemeClr val="bg1"/>
                </a:solidFill>
              </a:rPr>
              <a:t>글 보기</a:t>
            </a:r>
            <a:endParaRPr sz="4000" b="1" dirty="0">
              <a:solidFill>
                <a:schemeClr val="bg1"/>
              </a:solidFill>
            </a:endParaRPr>
          </a:p>
        </p:txBody>
      </p:sp>
      <p:sp>
        <p:nvSpPr>
          <p:cNvPr id="50" name="Shape 225"/>
          <p:cNvSpPr/>
          <p:nvPr/>
        </p:nvSpPr>
        <p:spPr>
          <a:xfrm>
            <a:off x="10600922" y="1918634"/>
            <a:ext cx="3013085" cy="3624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>
              <a:defRPr sz="2000" b="1" cap="all" spc="199" baseline="0">
                <a:solidFill>
                  <a:srgbClr val="45485C"/>
                </a:solidFill>
              </a:defRPr>
            </a:lvl1pPr>
          </a:lstStyle>
          <a:p>
            <a:r>
              <a:rPr lang="ko-KR" altLang="en-US" dirty="0" err="1" smtClean="0">
                <a:solidFill>
                  <a:schemeClr val="bg1"/>
                </a:solidFill>
              </a:rPr>
              <a:t>이신하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1" name="Shape 226"/>
          <p:cNvSpPr/>
          <p:nvPr/>
        </p:nvSpPr>
        <p:spPr>
          <a:xfrm>
            <a:off x="10826549" y="1964266"/>
            <a:ext cx="2754964" cy="27601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7093" tIns="27093" rIns="27093" bIns="27093" anchor="t"/>
          <a:lstStyle/>
          <a:p>
            <a:endParaRPr lang="en-US" sz="4000" b="1" dirty="0" smtClean="0">
              <a:solidFill>
                <a:schemeClr val="bg1"/>
              </a:solidFill>
            </a:endParaRPr>
          </a:p>
          <a:p>
            <a:endParaRPr lang="en-US" sz="4000" b="1" dirty="0">
              <a:solidFill>
                <a:schemeClr val="bg1"/>
              </a:solidFill>
            </a:endParaRPr>
          </a:p>
          <a:p>
            <a:r>
              <a:rPr lang="ko-KR" altLang="en-US" sz="4000" b="1" dirty="0" err="1" smtClean="0">
                <a:solidFill>
                  <a:schemeClr val="bg1"/>
                </a:solidFill>
              </a:rPr>
              <a:t>블로그</a:t>
            </a:r>
            <a:r>
              <a:rPr lang="ko-KR" altLang="en-US" sz="4000" b="1" dirty="0" smtClean="0">
                <a:solidFill>
                  <a:schemeClr val="bg1"/>
                </a:solidFill>
              </a:rPr>
              <a:t> 결산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r>
              <a:rPr lang="ko-KR" altLang="en-US" sz="4000" b="1" dirty="0" smtClean="0">
                <a:solidFill>
                  <a:schemeClr val="bg1"/>
                </a:solidFill>
              </a:rPr>
              <a:t>포럼</a:t>
            </a:r>
            <a:endParaRPr lang="en-US" altLang="ko-KR" sz="4000" b="1" dirty="0" smtClean="0">
              <a:solidFill>
                <a:schemeClr val="bg1"/>
              </a:solidFill>
            </a:endParaRPr>
          </a:p>
          <a:p>
            <a:r>
              <a:rPr lang="ko-KR" altLang="en-US" sz="4000" b="1" dirty="0" smtClean="0">
                <a:solidFill>
                  <a:schemeClr val="bg1"/>
                </a:solidFill>
              </a:rPr>
              <a:t>팀 </a:t>
            </a:r>
            <a:r>
              <a:rPr lang="ko-KR" altLang="en-US" sz="4000" b="1" dirty="0" smtClean="0">
                <a:solidFill>
                  <a:schemeClr val="bg1"/>
                </a:solidFill>
              </a:rPr>
              <a:t>로고</a:t>
            </a:r>
            <a:endParaRPr lang="en-US" altLang="ko-KR" sz="4000" b="1" dirty="0" smtClean="0">
              <a:solidFill>
                <a:schemeClr val="bg1"/>
              </a:solidFill>
            </a:endParaRPr>
          </a:p>
          <a:p>
            <a:r>
              <a:rPr lang="ko-KR" altLang="en-US" sz="4000" b="1" dirty="0" err="1" smtClean="0">
                <a:solidFill>
                  <a:schemeClr val="bg1"/>
                </a:solidFill>
              </a:rPr>
              <a:t>포토샾</a:t>
            </a:r>
            <a:r>
              <a:rPr lang="ko-KR" altLang="en-US" sz="4000" b="1" dirty="0" smtClean="0">
                <a:solidFill>
                  <a:schemeClr val="bg1"/>
                </a:solidFill>
              </a:rPr>
              <a:t> 작업</a:t>
            </a:r>
            <a:endParaRPr sz="4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031457" y="1044526"/>
            <a:ext cx="3467067" cy="3476895"/>
          </a:xfrm>
          <a:prstGeom prst="rect">
            <a:avLst/>
          </a:prstGeom>
          <a:solidFill>
            <a:srgbClr val="161723">
              <a:alpha val="81000"/>
            </a:srgbClr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93" tIns="27093" rIns="27093" bIns="27093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78" name="Shape 278"/>
          <p:cNvSpPr>
            <a:spLocks noGrp="1"/>
          </p:cNvSpPr>
          <p:nvPr>
            <p:ph type="sldNum" sz="quarter" idx="2"/>
          </p:nvPr>
        </p:nvSpPr>
        <p:spPr>
          <a:xfrm>
            <a:off x="12037683" y="9316825"/>
            <a:ext cx="460842" cy="44788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 sz="1400" spc="294" baseline="85714">
                <a:solidFill>
                  <a:srgbClr val="43465A"/>
                </a:solidFill>
              </a:defRPr>
            </a:lvl1pPr>
          </a:lstStyle>
          <a:p>
            <a:fld id="{86CB4B4D-7CA3-9044-876B-883B54F8677D}" type="slidenum">
              <a:rPr/>
              <a:pPr/>
              <a:t>6</a:t>
            </a:fld>
            <a:endParaRPr/>
          </a:p>
        </p:txBody>
      </p:sp>
      <p:sp>
        <p:nvSpPr>
          <p:cNvPr id="281" name="Shape 281"/>
          <p:cNvSpPr/>
          <p:nvPr/>
        </p:nvSpPr>
        <p:spPr>
          <a:xfrm>
            <a:off x="1526074" y="5520893"/>
            <a:ext cx="2750504" cy="190685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7093" tIns="27093" rIns="27093" bIns="27093" numCol="1" anchor="t">
            <a:noAutofit/>
          </a:bodyPr>
          <a:lstStyle>
            <a:lvl1pPr algn="ctr"/>
          </a:lstStyle>
          <a:p>
            <a:r>
              <a:rPr lang="ko-KR" altLang="en-US" sz="2500" dirty="0" smtClean="0"/>
              <a:t>프로젝트 주제와 뼈대 완성</a:t>
            </a:r>
            <a:endParaRPr lang="en-US" altLang="ko-KR" sz="2500" dirty="0" smtClean="0"/>
          </a:p>
          <a:p>
            <a:r>
              <a:rPr lang="ko-KR" altLang="en-US" sz="2500" dirty="0" smtClean="0"/>
              <a:t>전체적인 그림 구상</a:t>
            </a:r>
            <a:endParaRPr lang="en-US" altLang="ko-KR" sz="2500" dirty="0" smtClean="0"/>
          </a:p>
          <a:p>
            <a:r>
              <a:rPr lang="ko-KR" altLang="en-US" sz="2500" dirty="0" smtClean="0"/>
              <a:t>역할 분배</a:t>
            </a:r>
            <a:endParaRPr lang="en-US" altLang="ko-KR" sz="2500" dirty="0" smtClean="0"/>
          </a:p>
          <a:p>
            <a:r>
              <a:rPr lang="ko-KR" altLang="en-US" sz="2500" dirty="0" smtClean="0"/>
              <a:t>간단한 인덱스 </a:t>
            </a:r>
            <a:r>
              <a:rPr lang="ko-KR" altLang="en-US" sz="2500" dirty="0" err="1" smtClean="0"/>
              <a:t>프론트</a:t>
            </a:r>
            <a:r>
              <a:rPr lang="ko-KR" altLang="en-US" sz="2500" dirty="0" smtClean="0"/>
              <a:t> 코딩</a:t>
            </a:r>
            <a:endParaRPr lang="en-US" altLang="ko-KR" sz="2500" dirty="0" smtClean="0"/>
          </a:p>
          <a:p>
            <a:r>
              <a:rPr lang="ko-KR" altLang="en-US" sz="2500" dirty="0" err="1" smtClean="0"/>
              <a:t>백앤드</a:t>
            </a:r>
            <a:r>
              <a:rPr lang="ko-KR" altLang="en-US" sz="2500" dirty="0" smtClean="0"/>
              <a:t> 코딩</a:t>
            </a:r>
            <a:endParaRPr sz="2500" dirty="0"/>
          </a:p>
        </p:txBody>
      </p:sp>
      <p:sp>
        <p:nvSpPr>
          <p:cNvPr id="283" name="Shape 283"/>
          <p:cNvSpPr/>
          <p:nvPr/>
        </p:nvSpPr>
        <p:spPr>
          <a:xfrm>
            <a:off x="7453801" y="4104831"/>
            <a:ext cx="1205217" cy="1205217"/>
          </a:xfrm>
          <a:prstGeom prst="ellipse">
            <a:avLst/>
          </a:prstGeom>
          <a:solidFill>
            <a:schemeClr val="accent2">
              <a:alpha val="14000"/>
            </a:schemeClr>
          </a:solidFill>
          <a:ln w="3175" cap="flat">
            <a:noFill/>
            <a:miter lim="400000"/>
          </a:ln>
          <a:effectLst/>
        </p:spPr>
        <p:txBody>
          <a:bodyPr wrap="square" lIns="27093" tIns="27093" rIns="27093" bIns="27093" numCol="1" anchor="ctr">
            <a:noAutofit/>
          </a:bodyPr>
          <a:lstStyle/>
          <a:p>
            <a:pPr algn="ctr">
              <a:defRPr sz="2200" baseline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7641791" y="4292821"/>
            <a:ext cx="829236" cy="829237"/>
          </a:xfrm>
          <a:prstGeom prst="ellipse">
            <a:avLst/>
          </a:prstGeom>
          <a:solidFill>
            <a:schemeClr val="accent2">
              <a:alpha val="14000"/>
            </a:schemeClr>
          </a:solidFill>
          <a:ln w="3175" cap="flat">
            <a:noFill/>
            <a:miter lim="400000"/>
          </a:ln>
          <a:effectLst/>
        </p:spPr>
        <p:txBody>
          <a:bodyPr wrap="square" lIns="27093" tIns="27093" rIns="27093" bIns="27093" numCol="1" anchor="ctr">
            <a:noAutofit/>
          </a:bodyPr>
          <a:lstStyle/>
          <a:p>
            <a:pPr algn="ctr">
              <a:defRPr sz="2200" baseline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7825989" y="4477018"/>
            <a:ext cx="460841" cy="460842"/>
          </a:xfrm>
          <a:prstGeom prst="ellipse">
            <a:avLst/>
          </a:prstGeom>
          <a:solidFill>
            <a:schemeClr val="accent2">
              <a:alpha val="23000"/>
            </a:schemeClr>
          </a:solidFill>
          <a:ln w="3175" cap="flat">
            <a:noFill/>
            <a:miter lim="400000"/>
          </a:ln>
          <a:effectLst/>
        </p:spPr>
        <p:txBody>
          <a:bodyPr wrap="square" lIns="27093" tIns="27093" rIns="27093" bIns="27093" numCol="1" anchor="ctr">
            <a:noAutofit/>
          </a:bodyPr>
          <a:lstStyle/>
          <a:p>
            <a:pPr algn="ctr">
              <a:defRPr sz="2200" baseline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86" name="Shape 286"/>
          <p:cNvSpPr/>
          <p:nvPr/>
        </p:nvSpPr>
        <p:spPr>
          <a:xfrm>
            <a:off x="2046589" y="3454424"/>
            <a:ext cx="1598311" cy="54715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7093" tIns="27093" rIns="27093" bIns="27093" numCol="1" anchor="ctr">
            <a:spAutoFit/>
          </a:bodyPr>
          <a:lstStyle>
            <a:lvl1pPr algn="ctr">
              <a:defRPr sz="3200" cap="all" baseline="0">
                <a:solidFill>
                  <a:srgbClr val="F0F0F0"/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r>
              <a:rPr lang="en-US" dirty="0" smtClean="0"/>
              <a:t>~08/09</a:t>
            </a:r>
            <a:endParaRPr dirty="0"/>
          </a:p>
        </p:txBody>
      </p:sp>
      <p:sp>
        <p:nvSpPr>
          <p:cNvPr id="287" name="Shape 287"/>
          <p:cNvSpPr/>
          <p:nvPr/>
        </p:nvSpPr>
        <p:spPr>
          <a:xfrm>
            <a:off x="4445000" y="3454424"/>
            <a:ext cx="1631063" cy="54715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7093" tIns="27093" rIns="27093" bIns="27093" numCol="1" anchor="ctr">
            <a:spAutoFit/>
          </a:bodyPr>
          <a:lstStyle>
            <a:lvl1pPr algn="ctr">
              <a:defRPr sz="3200" cap="all" baseline="0">
                <a:solidFill>
                  <a:srgbClr val="F0F0F0"/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r>
              <a:rPr lang="en-US" dirty="0"/>
              <a:t>~</a:t>
            </a:r>
            <a:r>
              <a:rPr lang="en-US" dirty="0" smtClean="0"/>
              <a:t>08/15</a:t>
            </a:r>
            <a:endParaRPr dirty="0"/>
          </a:p>
        </p:txBody>
      </p:sp>
      <p:sp>
        <p:nvSpPr>
          <p:cNvPr id="288" name="Shape 288"/>
          <p:cNvSpPr/>
          <p:nvPr/>
        </p:nvSpPr>
        <p:spPr>
          <a:xfrm>
            <a:off x="7149001" y="3454424"/>
            <a:ext cx="1740354" cy="54715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7093" tIns="27093" rIns="27093" bIns="27093" numCol="1" anchor="ctr">
            <a:spAutoFit/>
          </a:bodyPr>
          <a:lstStyle>
            <a:lvl1pPr algn="ctr">
              <a:defRPr sz="3200" cap="all" baseline="0">
                <a:solidFill>
                  <a:srgbClr val="F0F0F0"/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r>
              <a:rPr lang="en-US" dirty="0" smtClean="0"/>
              <a:t>~08/16</a:t>
            </a:r>
            <a:endParaRPr dirty="0"/>
          </a:p>
        </p:txBody>
      </p:sp>
      <p:sp>
        <p:nvSpPr>
          <p:cNvPr id="289" name="Shape 289"/>
          <p:cNvSpPr/>
          <p:nvPr/>
        </p:nvSpPr>
        <p:spPr>
          <a:xfrm>
            <a:off x="9460254" y="3454424"/>
            <a:ext cx="2371141" cy="54715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7093" tIns="27093" rIns="27093" bIns="27093" numCol="1" anchor="ctr">
            <a:spAutoFit/>
          </a:bodyPr>
          <a:lstStyle>
            <a:lvl1pPr algn="ctr">
              <a:defRPr sz="3200" cap="all" baseline="0">
                <a:solidFill>
                  <a:srgbClr val="F0F0F0"/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r>
              <a:rPr lang="en-US" dirty="0" smtClean="0"/>
              <a:t>~08/17</a:t>
            </a:r>
            <a:endParaRPr dirty="0"/>
          </a:p>
        </p:txBody>
      </p:sp>
      <p:sp>
        <p:nvSpPr>
          <p:cNvPr id="290" name="Shape 290"/>
          <p:cNvSpPr/>
          <p:nvPr/>
        </p:nvSpPr>
        <p:spPr>
          <a:xfrm>
            <a:off x="1247940" y="4637480"/>
            <a:ext cx="10481828" cy="139918"/>
          </a:xfrm>
          <a:prstGeom prst="roundRect">
            <a:avLst>
              <a:gd name="adj" fmla="val 50000"/>
            </a:avLst>
          </a:prstGeom>
          <a:solidFill>
            <a:srgbClr val="0E0F19"/>
          </a:solidFill>
          <a:ln w="3175" cap="flat">
            <a:noFill/>
            <a:miter lim="400000"/>
          </a:ln>
          <a:effectLst/>
        </p:spPr>
        <p:txBody>
          <a:bodyPr wrap="square" lIns="27093" tIns="27093" rIns="27093" bIns="27093" numCol="1" anchor="ctr">
            <a:noAutofit/>
          </a:bodyPr>
          <a:lstStyle/>
          <a:p>
            <a:pPr algn="ctr">
              <a:defRPr sz="2200" baseline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1247940" y="4637480"/>
            <a:ext cx="10481828" cy="13991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550723"/>
              </a:gs>
              <a:gs pos="0">
                <a:srgbClr val="0E0F19"/>
              </a:gs>
              <a:gs pos="36774">
                <a:schemeClr val="accent2">
                  <a:lumMod val="50000"/>
                </a:schemeClr>
              </a:gs>
              <a:gs pos="50440">
                <a:schemeClr val="accent2"/>
              </a:gs>
              <a:gs pos="100000">
                <a:schemeClr val="accent1"/>
              </a:gs>
            </a:gsLst>
            <a:lin ang="10846822" scaled="0"/>
          </a:gradFill>
          <a:ln w="3175" cap="flat">
            <a:noFill/>
            <a:miter lim="400000"/>
          </a:ln>
          <a:effectLst/>
        </p:spPr>
        <p:txBody>
          <a:bodyPr wrap="square" lIns="27093" tIns="27093" rIns="27093" bIns="27093" numCol="1" anchor="ctr">
            <a:noAutofit/>
          </a:bodyPr>
          <a:lstStyle/>
          <a:p>
            <a:pPr algn="ctr">
              <a:defRPr sz="2200" baseline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2" name="Shape 292"/>
          <p:cNvSpPr/>
          <p:nvPr/>
        </p:nvSpPr>
        <p:spPr>
          <a:xfrm>
            <a:off x="7955230" y="4606260"/>
            <a:ext cx="202359" cy="202359"/>
          </a:xfrm>
          <a:prstGeom prst="ellipse">
            <a:avLst/>
          </a:prstGeom>
          <a:solidFill>
            <a:srgbClr val="FFFFFF"/>
          </a:solidFill>
          <a:ln w="3175" cap="flat">
            <a:noFill/>
            <a:miter lim="400000"/>
          </a:ln>
          <a:effectLst/>
        </p:spPr>
        <p:txBody>
          <a:bodyPr wrap="square" lIns="27093" tIns="27093" rIns="27093" bIns="27093" numCol="1" anchor="ctr">
            <a:noAutofit/>
          </a:bodyPr>
          <a:lstStyle/>
          <a:p>
            <a:pPr algn="ctr">
              <a:defRPr sz="2200" baseline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3" name="Shape 293"/>
          <p:cNvSpPr/>
          <p:nvPr/>
        </p:nvSpPr>
        <p:spPr>
          <a:xfrm>
            <a:off x="5403495" y="4637480"/>
            <a:ext cx="139919" cy="139918"/>
          </a:xfrm>
          <a:prstGeom prst="ellipse">
            <a:avLst/>
          </a:prstGeom>
          <a:solidFill>
            <a:srgbClr val="FFFFFF"/>
          </a:solidFill>
          <a:ln w="3175" cap="flat">
            <a:noFill/>
            <a:miter lim="400000"/>
          </a:ln>
          <a:effectLst/>
        </p:spPr>
        <p:txBody>
          <a:bodyPr wrap="square" lIns="27093" tIns="27093" rIns="27093" bIns="27093" numCol="1" anchor="ctr">
            <a:noAutofit/>
          </a:bodyPr>
          <a:lstStyle/>
          <a:p>
            <a:pPr algn="ctr">
              <a:defRPr sz="2200" baseline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2820538" y="4637480"/>
            <a:ext cx="139919" cy="139918"/>
          </a:xfrm>
          <a:prstGeom prst="ellipse">
            <a:avLst/>
          </a:prstGeom>
          <a:solidFill>
            <a:srgbClr val="FFFFFF"/>
          </a:solidFill>
          <a:ln w="3175" cap="flat">
            <a:noFill/>
            <a:miter lim="400000"/>
          </a:ln>
          <a:effectLst/>
        </p:spPr>
        <p:txBody>
          <a:bodyPr wrap="square" lIns="27093" tIns="27093" rIns="27093" bIns="27093" numCol="1" anchor="ctr">
            <a:noAutofit/>
          </a:bodyPr>
          <a:lstStyle/>
          <a:p>
            <a:pPr algn="ctr">
              <a:defRPr sz="2200" baseline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5" name="Shape 295"/>
          <p:cNvSpPr/>
          <p:nvPr/>
        </p:nvSpPr>
        <p:spPr>
          <a:xfrm>
            <a:off x="10569407" y="4637480"/>
            <a:ext cx="139918" cy="139918"/>
          </a:xfrm>
          <a:prstGeom prst="ellipse">
            <a:avLst/>
          </a:prstGeom>
          <a:solidFill>
            <a:srgbClr val="FFFFFF">
              <a:alpha val="13000"/>
            </a:srgbClr>
          </a:solidFill>
          <a:ln w="3175" cap="flat">
            <a:noFill/>
            <a:miter lim="400000"/>
          </a:ln>
          <a:effectLst/>
        </p:spPr>
        <p:txBody>
          <a:bodyPr wrap="square" lIns="27093" tIns="27093" rIns="27093" bIns="27093" numCol="1" anchor="ctr">
            <a:noAutofit/>
          </a:bodyPr>
          <a:lstStyle/>
          <a:p>
            <a:pPr algn="ctr">
              <a:defRPr sz="2200" baseline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Shape 281"/>
          <p:cNvSpPr/>
          <p:nvPr/>
        </p:nvSpPr>
        <p:spPr>
          <a:xfrm>
            <a:off x="6681157" y="5520893"/>
            <a:ext cx="2750504" cy="190685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7093" tIns="27093" rIns="27093" bIns="27093" numCol="1" anchor="t">
            <a:noAutofit/>
          </a:bodyPr>
          <a:lstStyle>
            <a:lvl1pPr algn="ctr"/>
          </a:lstStyle>
          <a:p>
            <a:r>
              <a:rPr lang="ko-KR" altLang="en-US" sz="2300" dirty="0" smtClean="0"/>
              <a:t>프로젝트 완성</a:t>
            </a:r>
            <a:endParaRPr lang="en-US" altLang="ko-KR" sz="2300" dirty="0" smtClean="0"/>
          </a:p>
          <a:p>
            <a:r>
              <a:rPr lang="ko-KR" altLang="en-US" sz="2300" dirty="0" smtClean="0"/>
              <a:t>약간의 오류 수정</a:t>
            </a:r>
            <a:endParaRPr lang="en-US" altLang="ko-KR" sz="2300" dirty="0" smtClean="0"/>
          </a:p>
        </p:txBody>
      </p:sp>
      <p:sp>
        <p:nvSpPr>
          <p:cNvPr id="22" name="Shape 281"/>
          <p:cNvSpPr/>
          <p:nvPr/>
        </p:nvSpPr>
        <p:spPr>
          <a:xfrm>
            <a:off x="3930653" y="2735268"/>
            <a:ext cx="2750504" cy="190685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7093" tIns="27093" rIns="27093" bIns="27093" numCol="1" anchor="t">
            <a:noAutofit/>
          </a:bodyPr>
          <a:lstStyle>
            <a:lvl1pPr algn="ctr"/>
          </a:lstStyle>
          <a:p>
            <a:r>
              <a:rPr lang="ko-KR" altLang="en-US" sz="2500" dirty="0" err="1" smtClean="0"/>
              <a:t>백앤드</a:t>
            </a:r>
            <a:r>
              <a:rPr lang="ko-KR" altLang="en-US" sz="2500" dirty="0" smtClean="0"/>
              <a:t> 완성</a:t>
            </a:r>
            <a:endParaRPr lang="en-US" altLang="ko-KR" sz="2500" dirty="0" smtClean="0"/>
          </a:p>
          <a:p>
            <a:r>
              <a:rPr lang="ko-KR" altLang="en-US" sz="2500" dirty="0" err="1" smtClean="0"/>
              <a:t>프론트앤드</a:t>
            </a:r>
            <a:r>
              <a:rPr lang="ko-KR" altLang="en-US" sz="2500" dirty="0" smtClean="0"/>
              <a:t> 완성</a:t>
            </a:r>
            <a:endParaRPr lang="en-US" altLang="ko-KR" sz="2500" dirty="0" smtClean="0"/>
          </a:p>
          <a:p>
            <a:r>
              <a:rPr lang="ko-KR" altLang="en-US" sz="2500" dirty="0" err="1" smtClean="0"/>
              <a:t>프론트</a:t>
            </a:r>
            <a:r>
              <a:rPr lang="en-US" altLang="ko-KR" sz="2500" dirty="0" smtClean="0"/>
              <a:t>,</a:t>
            </a:r>
            <a:r>
              <a:rPr lang="ko-KR" altLang="en-US" sz="2500" dirty="0" smtClean="0"/>
              <a:t>백 코드 연결</a:t>
            </a:r>
            <a:endParaRPr lang="en-US" altLang="ko-KR" sz="2500" dirty="0" smtClean="0"/>
          </a:p>
        </p:txBody>
      </p:sp>
      <p:sp>
        <p:nvSpPr>
          <p:cNvPr id="23" name="Shape 281"/>
          <p:cNvSpPr/>
          <p:nvPr/>
        </p:nvSpPr>
        <p:spPr>
          <a:xfrm>
            <a:off x="9194155" y="2874968"/>
            <a:ext cx="2750504" cy="190685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7093" tIns="27093" rIns="27093" bIns="27093" numCol="1" anchor="t">
            <a:noAutofit/>
          </a:bodyPr>
          <a:lstStyle>
            <a:lvl1pPr algn="ctr"/>
          </a:lstStyle>
          <a:p>
            <a:r>
              <a:rPr lang="ko-KR" altLang="en-US" sz="2500" dirty="0" smtClean="0"/>
              <a:t>발표 준비 완료</a:t>
            </a:r>
            <a:endParaRPr lang="en-US" altLang="ko-KR" sz="2500" dirty="0" smtClean="0"/>
          </a:p>
          <a:p>
            <a:r>
              <a:rPr lang="ko-KR" altLang="en-US" sz="2500" dirty="0" smtClean="0"/>
              <a:t>프로젝트 진행 완료</a:t>
            </a:r>
            <a:endParaRPr sz="25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/>
          </p:cNvSpPr>
          <p:nvPr>
            <p:ph type="sldNum" sz="quarter" idx="2"/>
          </p:nvPr>
        </p:nvSpPr>
        <p:spPr>
          <a:xfrm>
            <a:off x="12037683" y="9316825"/>
            <a:ext cx="460842" cy="44788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 sz="1400" spc="294" baseline="85714">
                <a:solidFill>
                  <a:srgbClr val="43465A"/>
                </a:solidFill>
              </a:defRPr>
            </a:lvl1pPr>
          </a:lstStyle>
          <a:p>
            <a:fld id="{86CB4B4D-7CA3-9044-876B-883B54F8677D}" type="slidenum">
              <a:rPr/>
              <a:pPr/>
              <a:t>7</a:t>
            </a:fld>
            <a:endParaRPr/>
          </a:p>
        </p:txBody>
      </p:sp>
      <p:sp>
        <p:nvSpPr>
          <p:cNvPr id="299" name="Shape 299"/>
          <p:cNvSpPr/>
          <p:nvPr/>
        </p:nvSpPr>
        <p:spPr>
          <a:xfrm rot="557547">
            <a:off x="6383344" y="-812028"/>
            <a:ext cx="3050370" cy="30092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3" h="21592" extrusionOk="0">
                <a:moveTo>
                  <a:pt x="12718" y="0"/>
                </a:moveTo>
                <a:cubicBezTo>
                  <a:pt x="12672" y="0"/>
                  <a:pt x="12627" y="6"/>
                  <a:pt x="12583" y="20"/>
                </a:cubicBezTo>
                <a:cubicBezTo>
                  <a:pt x="12489" y="50"/>
                  <a:pt x="12406" y="111"/>
                  <a:pt x="12349" y="193"/>
                </a:cubicBezTo>
                <a:cubicBezTo>
                  <a:pt x="12284" y="284"/>
                  <a:pt x="12219" y="373"/>
                  <a:pt x="12153" y="463"/>
                </a:cubicBezTo>
                <a:cubicBezTo>
                  <a:pt x="12021" y="644"/>
                  <a:pt x="11888" y="825"/>
                  <a:pt x="11758" y="1007"/>
                </a:cubicBezTo>
                <a:cubicBezTo>
                  <a:pt x="11529" y="1327"/>
                  <a:pt x="11310" y="1653"/>
                  <a:pt x="11096" y="1982"/>
                </a:cubicBezTo>
                <a:cubicBezTo>
                  <a:pt x="9699" y="1930"/>
                  <a:pt x="8272" y="2220"/>
                  <a:pt x="6934" y="2890"/>
                </a:cubicBezTo>
                <a:cubicBezTo>
                  <a:pt x="6596" y="2686"/>
                  <a:pt x="6256" y="2485"/>
                  <a:pt x="5914" y="2289"/>
                </a:cubicBezTo>
                <a:cubicBezTo>
                  <a:pt x="5721" y="2178"/>
                  <a:pt x="5528" y="2068"/>
                  <a:pt x="5334" y="1958"/>
                </a:cubicBezTo>
                <a:cubicBezTo>
                  <a:pt x="5237" y="1903"/>
                  <a:pt x="5140" y="1847"/>
                  <a:pt x="5044" y="1792"/>
                </a:cubicBezTo>
                <a:cubicBezTo>
                  <a:pt x="4953" y="1738"/>
                  <a:pt x="4848" y="1718"/>
                  <a:pt x="4744" y="1735"/>
                </a:cubicBezTo>
                <a:cubicBezTo>
                  <a:pt x="4659" y="1749"/>
                  <a:pt x="4580" y="1788"/>
                  <a:pt x="4516" y="1847"/>
                </a:cubicBezTo>
                <a:cubicBezTo>
                  <a:pt x="4396" y="1958"/>
                  <a:pt x="4273" y="2070"/>
                  <a:pt x="4153" y="2181"/>
                </a:cubicBezTo>
                <a:cubicBezTo>
                  <a:pt x="3952" y="2366"/>
                  <a:pt x="3752" y="2550"/>
                  <a:pt x="3552" y="2734"/>
                </a:cubicBezTo>
                <a:cubicBezTo>
                  <a:pt x="3352" y="2918"/>
                  <a:pt x="3152" y="3104"/>
                  <a:pt x="2951" y="3288"/>
                </a:cubicBezTo>
                <a:cubicBezTo>
                  <a:pt x="2830" y="3400"/>
                  <a:pt x="2710" y="3511"/>
                  <a:pt x="2589" y="3622"/>
                </a:cubicBezTo>
                <a:cubicBezTo>
                  <a:pt x="2521" y="3686"/>
                  <a:pt x="2474" y="3768"/>
                  <a:pt x="2454" y="3859"/>
                </a:cubicBezTo>
                <a:cubicBezTo>
                  <a:pt x="2433" y="3957"/>
                  <a:pt x="2442" y="4059"/>
                  <a:pt x="2484" y="4150"/>
                </a:cubicBezTo>
                <a:cubicBezTo>
                  <a:pt x="2529" y="4252"/>
                  <a:pt x="2574" y="4355"/>
                  <a:pt x="2619" y="4458"/>
                </a:cubicBezTo>
                <a:cubicBezTo>
                  <a:pt x="2708" y="4664"/>
                  <a:pt x="2796" y="4871"/>
                  <a:pt x="2887" y="5076"/>
                </a:cubicBezTo>
                <a:cubicBezTo>
                  <a:pt x="3048" y="5439"/>
                  <a:pt x="3219" y="5798"/>
                  <a:pt x="3396" y="6153"/>
                </a:cubicBezTo>
                <a:cubicBezTo>
                  <a:pt x="2660" y="7360"/>
                  <a:pt x="2222" y="8728"/>
                  <a:pt x="2117" y="10143"/>
                </a:cubicBezTo>
                <a:cubicBezTo>
                  <a:pt x="1774" y="10333"/>
                  <a:pt x="1433" y="10527"/>
                  <a:pt x="1094" y="10724"/>
                </a:cubicBezTo>
                <a:cubicBezTo>
                  <a:pt x="902" y="10837"/>
                  <a:pt x="711" y="10950"/>
                  <a:pt x="519" y="11063"/>
                </a:cubicBezTo>
                <a:cubicBezTo>
                  <a:pt x="423" y="11120"/>
                  <a:pt x="328" y="11175"/>
                  <a:pt x="232" y="11232"/>
                </a:cubicBezTo>
                <a:cubicBezTo>
                  <a:pt x="140" y="11283"/>
                  <a:pt x="69" y="11365"/>
                  <a:pt x="31" y="11464"/>
                </a:cubicBezTo>
                <a:cubicBezTo>
                  <a:pt x="-1" y="11545"/>
                  <a:pt x="-9" y="11635"/>
                  <a:pt x="8" y="11721"/>
                </a:cubicBezTo>
                <a:cubicBezTo>
                  <a:pt x="42" y="11883"/>
                  <a:pt x="74" y="12046"/>
                  <a:pt x="107" y="12208"/>
                </a:cubicBezTo>
                <a:cubicBezTo>
                  <a:pt x="162" y="12477"/>
                  <a:pt x="217" y="12744"/>
                  <a:pt x="272" y="13013"/>
                </a:cubicBezTo>
                <a:cubicBezTo>
                  <a:pt x="327" y="13282"/>
                  <a:pt x="382" y="13551"/>
                  <a:pt x="437" y="13820"/>
                </a:cubicBezTo>
                <a:cubicBezTo>
                  <a:pt x="470" y="13982"/>
                  <a:pt x="503" y="14143"/>
                  <a:pt x="536" y="14306"/>
                </a:cubicBezTo>
                <a:cubicBezTo>
                  <a:pt x="555" y="14397"/>
                  <a:pt x="602" y="14480"/>
                  <a:pt x="669" y="14544"/>
                </a:cubicBezTo>
                <a:cubicBezTo>
                  <a:pt x="741" y="14612"/>
                  <a:pt x="834" y="14656"/>
                  <a:pt x="932" y="14666"/>
                </a:cubicBezTo>
                <a:cubicBezTo>
                  <a:pt x="1043" y="14679"/>
                  <a:pt x="1152" y="14692"/>
                  <a:pt x="1262" y="14705"/>
                </a:cubicBezTo>
                <a:cubicBezTo>
                  <a:pt x="1482" y="14732"/>
                  <a:pt x="1702" y="14759"/>
                  <a:pt x="1922" y="14784"/>
                </a:cubicBezTo>
                <a:cubicBezTo>
                  <a:pt x="2308" y="14827"/>
                  <a:pt x="2696" y="14860"/>
                  <a:pt x="3083" y="14886"/>
                </a:cubicBezTo>
                <a:cubicBezTo>
                  <a:pt x="3781" y="16235"/>
                  <a:pt x="4773" y="17325"/>
                  <a:pt x="5942" y="18118"/>
                </a:cubicBezTo>
                <a:cubicBezTo>
                  <a:pt x="5935" y="18514"/>
                  <a:pt x="5933" y="18910"/>
                  <a:pt x="5935" y="19307"/>
                </a:cubicBezTo>
                <a:cubicBezTo>
                  <a:pt x="5936" y="19532"/>
                  <a:pt x="5939" y="19758"/>
                  <a:pt x="5941" y="19983"/>
                </a:cubicBezTo>
                <a:cubicBezTo>
                  <a:pt x="5942" y="20095"/>
                  <a:pt x="5943" y="20208"/>
                  <a:pt x="5944" y="20320"/>
                </a:cubicBezTo>
                <a:cubicBezTo>
                  <a:pt x="5942" y="20426"/>
                  <a:pt x="5977" y="20529"/>
                  <a:pt x="6043" y="20612"/>
                </a:cubicBezTo>
                <a:cubicBezTo>
                  <a:pt x="6097" y="20680"/>
                  <a:pt x="6170" y="20730"/>
                  <a:pt x="6252" y="20757"/>
                </a:cubicBezTo>
                <a:cubicBezTo>
                  <a:pt x="6408" y="20809"/>
                  <a:pt x="6563" y="20860"/>
                  <a:pt x="6718" y="20911"/>
                </a:cubicBezTo>
                <a:cubicBezTo>
                  <a:pt x="6975" y="20995"/>
                  <a:pt x="7233" y="21080"/>
                  <a:pt x="7491" y="21165"/>
                </a:cubicBezTo>
                <a:cubicBezTo>
                  <a:pt x="7748" y="21249"/>
                  <a:pt x="8006" y="21334"/>
                  <a:pt x="8264" y="21418"/>
                </a:cubicBezTo>
                <a:cubicBezTo>
                  <a:pt x="8419" y="21469"/>
                  <a:pt x="8574" y="21521"/>
                  <a:pt x="8729" y="21572"/>
                </a:cubicBezTo>
                <a:cubicBezTo>
                  <a:pt x="8817" y="21600"/>
                  <a:pt x="8911" y="21599"/>
                  <a:pt x="8999" y="21572"/>
                </a:cubicBezTo>
                <a:cubicBezTo>
                  <a:pt x="9093" y="21542"/>
                  <a:pt x="9176" y="21482"/>
                  <a:pt x="9233" y="21400"/>
                </a:cubicBezTo>
                <a:cubicBezTo>
                  <a:pt x="9298" y="21309"/>
                  <a:pt x="9364" y="21218"/>
                  <a:pt x="9430" y="21128"/>
                </a:cubicBezTo>
                <a:cubicBezTo>
                  <a:pt x="9562" y="20947"/>
                  <a:pt x="9694" y="20766"/>
                  <a:pt x="9824" y="20584"/>
                </a:cubicBezTo>
                <a:cubicBezTo>
                  <a:pt x="10054" y="20263"/>
                  <a:pt x="10275" y="19937"/>
                  <a:pt x="10489" y="19606"/>
                </a:cubicBezTo>
                <a:cubicBezTo>
                  <a:pt x="11880" y="19655"/>
                  <a:pt x="13299" y="19364"/>
                  <a:pt x="14630" y="18696"/>
                </a:cubicBezTo>
                <a:cubicBezTo>
                  <a:pt x="14968" y="18901"/>
                  <a:pt x="15308" y="19101"/>
                  <a:pt x="15650" y="19298"/>
                </a:cubicBezTo>
                <a:cubicBezTo>
                  <a:pt x="15843" y="19409"/>
                  <a:pt x="16036" y="19519"/>
                  <a:pt x="16230" y="19629"/>
                </a:cubicBezTo>
                <a:cubicBezTo>
                  <a:pt x="16327" y="19684"/>
                  <a:pt x="16424" y="19738"/>
                  <a:pt x="16520" y="19793"/>
                </a:cubicBezTo>
                <a:cubicBezTo>
                  <a:pt x="16611" y="19847"/>
                  <a:pt x="16716" y="19868"/>
                  <a:pt x="16820" y="19851"/>
                </a:cubicBezTo>
                <a:cubicBezTo>
                  <a:pt x="16905" y="19837"/>
                  <a:pt x="16985" y="19799"/>
                  <a:pt x="17049" y="19740"/>
                </a:cubicBezTo>
                <a:cubicBezTo>
                  <a:pt x="17170" y="19629"/>
                  <a:pt x="17291" y="19517"/>
                  <a:pt x="17412" y="19406"/>
                </a:cubicBezTo>
                <a:cubicBezTo>
                  <a:pt x="17612" y="19221"/>
                  <a:pt x="17812" y="19036"/>
                  <a:pt x="18012" y="18851"/>
                </a:cubicBezTo>
                <a:cubicBezTo>
                  <a:pt x="18212" y="18667"/>
                  <a:pt x="18412" y="18483"/>
                  <a:pt x="18613" y="18299"/>
                </a:cubicBezTo>
                <a:cubicBezTo>
                  <a:pt x="18734" y="18187"/>
                  <a:pt x="18854" y="18076"/>
                  <a:pt x="18975" y="17964"/>
                </a:cubicBezTo>
                <a:cubicBezTo>
                  <a:pt x="19043" y="17901"/>
                  <a:pt x="19091" y="17819"/>
                  <a:pt x="19111" y="17727"/>
                </a:cubicBezTo>
                <a:cubicBezTo>
                  <a:pt x="19133" y="17630"/>
                  <a:pt x="19122" y="17527"/>
                  <a:pt x="19080" y="17436"/>
                </a:cubicBezTo>
                <a:cubicBezTo>
                  <a:pt x="19035" y="17333"/>
                  <a:pt x="18990" y="17231"/>
                  <a:pt x="18945" y="17128"/>
                </a:cubicBezTo>
                <a:cubicBezTo>
                  <a:pt x="18856" y="16922"/>
                  <a:pt x="18768" y="16716"/>
                  <a:pt x="18677" y="16511"/>
                </a:cubicBezTo>
                <a:cubicBezTo>
                  <a:pt x="18516" y="16148"/>
                  <a:pt x="18347" y="15789"/>
                  <a:pt x="18169" y="15434"/>
                </a:cubicBezTo>
                <a:cubicBezTo>
                  <a:pt x="18904" y="14229"/>
                  <a:pt x="19342" y="12861"/>
                  <a:pt x="19447" y="11449"/>
                </a:cubicBezTo>
                <a:lnTo>
                  <a:pt x="19448" y="11458"/>
                </a:lnTo>
                <a:cubicBezTo>
                  <a:pt x="19797" y="11265"/>
                  <a:pt x="20144" y="11069"/>
                  <a:pt x="20488" y="10869"/>
                </a:cubicBezTo>
                <a:cubicBezTo>
                  <a:pt x="20680" y="10756"/>
                  <a:pt x="20871" y="10643"/>
                  <a:pt x="21063" y="10530"/>
                </a:cubicBezTo>
                <a:cubicBezTo>
                  <a:pt x="21159" y="10473"/>
                  <a:pt x="21254" y="10416"/>
                  <a:pt x="21350" y="10360"/>
                </a:cubicBezTo>
                <a:cubicBezTo>
                  <a:pt x="21442" y="10308"/>
                  <a:pt x="21514" y="10226"/>
                  <a:pt x="21553" y="10127"/>
                </a:cubicBezTo>
                <a:cubicBezTo>
                  <a:pt x="21584" y="10046"/>
                  <a:pt x="21591" y="9956"/>
                  <a:pt x="21574" y="9871"/>
                </a:cubicBezTo>
                <a:cubicBezTo>
                  <a:pt x="21540" y="9709"/>
                  <a:pt x="21508" y="9547"/>
                  <a:pt x="21475" y="9385"/>
                </a:cubicBezTo>
                <a:cubicBezTo>
                  <a:pt x="21420" y="9116"/>
                  <a:pt x="21365" y="8847"/>
                  <a:pt x="21310" y="8578"/>
                </a:cubicBezTo>
                <a:cubicBezTo>
                  <a:pt x="21255" y="8310"/>
                  <a:pt x="21200" y="8041"/>
                  <a:pt x="21145" y="7772"/>
                </a:cubicBezTo>
                <a:cubicBezTo>
                  <a:pt x="21112" y="7610"/>
                  <a:pt x="21079" y="7448"/>
                  <a:pt x="21046" y="7286"/>
                </a:cubicBezTo>
                <a:cubicBezTo>
                  <a:pt x="21027" y="7194"/>
                  <a:pt x="20980" y="7111"/>
                  <a:pt x="20913" y="7047"/>
                </a:cubicBezTo>
                <a:cubicBezTo>
                  <a:pt x="20841" y="6979"/>
                  <a:pt x="20749" y="6937"/>
                  <a:pt x="20651" y="6927"/>
                </a:cubicBezTo>
                <a:cubicBezTo>
                  <a:pt x="20541" y="6914"/>
                  <a:pt x="20430" y="6901"/>
                  <a:pt x="20320" y="6888"/>
                </a:cubicBezTo>
                <a:cubicBezTo>
                  <a:pt x="20100" y="6861"/>
                  <a:pt x="19880" y="6832"/>
                  <a:pt x="19660" y="6807"/>
                </a:cubicBezTo>
                <a:cubicBezTo>
                  <a:pt x="19269" y="6764"/>
                  <a:pt x="18876" y="6730"/>
                  <a:pt x="18484" y="6704"/>
                </a:cubicBezTo>
                <a:cubicBezTo>
                  <a:pt x="17790" y="5360"/>
                  <a:pt x="16802" y="4270"/>
                  <a:pt x="15640" y="3478"/>
                </a:cubicBezTo>
                <a:cubicBezTo>
                  <a:pt x="15647" y="3080"/>
                  <a:pt x="15649" y="2683"/>
                  <a:pt x="15647" y="2284"/>
                </a:cubicBezTo>
                <a:cubicBezTo>
                  <a:pt x="15646" y="2060"/>
                  <a:pt x="15643" y="1835"/>
                  <a:pt x="15641" y="1610"/>
                </a:cubicBezTo>
                <a:cubicBezTo>
                  <a:pt x="15640" y="1498"/>
                  <a:pt x="15641" y="1385"/>
                  <a:pt x="15640" y="1273"/>
                </a:cubicBezTo>
                <a:cubicBezTo>
                  <a:pt x="15641" y="1167"/>
                  <a:pt x="15605" y="1062"/>
                  <a:pt x="15539" y="980"/>
                </a:cubicBezTo>
                <a:cubicBezTo>
                  <a:pt x="15485" y="912"/>
                  <a:pt x="15412" y="861"/>
                  <a:pt x="15330" y="834"/>
                </a:cubicBezTo>
                <a:cubicBezTo>
                  <a:pt x="15174" y="783"/>
                  <a:pt x="15019" y="733"/>
                  <a:pt x="14864" y="682"/>
                </a:cubicBezTo>
                <a:cubicBezTo>
                  <a:pt x="14607" y="598"/>
                  <a:pt x="14349" y="513"/>
                  <a:pt x="14091" y="428"/>
                </a:cubicBezTo>
                <a:cubicBezTo>
                  <a:pt x="13834" y="344"/>
                  <a:pt x="13577" y="259"/>
                  <a:pt x="13320" y="175"/>
                </a:cubicBezTo>
                <a:cubicBezTo>
                  <a:pt x="13164" y="124"/>
                  <a:pt x="13008" y="72"/>
                  <a:pt x="12853" y="21"/>
                </a:cubicBezTo>
                <a:cubicBezTo>
                  <a:pt x="12809" y="7"/>
                  <a:pt x="12763" y="0"/>
                  <a:pt x="12718" y="0"/>
                </a:cubicBezTo>
                <a:close/>
                <a:moveTo>
                  <a:pt x="10918" y="5173"/>
                </a:moveTo>
                <a:cubicBezTo>
                  <a:pt x="12883" y="5224"/>
                  <a:pt x="14762" y="6336"/>
                  <a:pt x="15719" y="8237"/>
                </a:cubicBezTo>
                <a:cubicBezTo>
                  <a:pt x="17112" y="11001"/>
                  <a:pt x="16030" y="14386"/>
                  <a:pt x="13303" y="15799"/>
                </a:cubicBezTo>
                <a:cubicBezTo>
                  <a:pt x="10577" y="17211"/>
                  <a:pt x="7239" y="16115"/>
                  <a:pt x="5846" y="13350"/>
                </a:cubicBezTo>
                <a:cubicBezTo>
                  <a:pt x="4454" y="10586"/>
                  <a:pt x="5534" y="7199"/>
                  <a:pt x="8261" y="5787"/>
                </a:cubicBezTo>
                <a:cubicBezTo>
                  <a:pt x="9113" y="5345"/>
                  <a:pt x="10024" y="5150"/>
                  <a:pt x="10918" y="5173"/>
                </a:cubicBezTo>
                <a:close/>
              </a:path>
            </a:pathLst>
          </a:custGeom>
          <a:ln w="12700">
            <a:solidFill>
              <a:srgbClr val="0E0F19"/>
            </a:solidFill>
            <a:miter lim="400000"/>
          </a:ln>
        </p:spPr>
        <p:txBody>
          <a:bodyPr lIns="27093" tIns="27093" rIns="27093" bIns="27093" anchor="ctr"/>
          <a:lstStyle/>
          <a:p>
            <a:pPr algn="ctr">
              <a:defRPr sz="2200" baseline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0" name="Shape 300"/>
          <p:cNvSpPr/>
          <p:nvPr/>
        </p:nvSpPr>
        <p:spPr>
          <a:xfrm rot="2456118">
            <a:off x="6560859" y="6482859"/>
            <a:ext cx="3811470" cy="37600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3" h="21592" extrusionOk="0">
                <a:moveTo>
                  <a:pt x="12718" y="0"/>
                </a:moveTo>
                <a:cubicBezTo>
                  <a:pt x="12672" y="0"/>
                  <a:pt x="12627" y="6"/>
                  <a:pt x="12583" y="20"/>
                </a:cubicBezTo>
                <a:cubicBezTo>
                  <a:pt x="12489" y="50"/>
                  <a:pt x="12406" y="111"/>
                  <a:pt x="12349" y="193"/>
                </a:cubicBezTo>
                <a:cubicBezTo>
                  <a:pt x="12284" y="284"/>
                  <a:pt x="12219" y="373"/>
                  <a:pt x="12153" y="463"/>
                </a:cubicBezTo>
                <a:cubicBezTo>
                  <a:pt x="12021" y="644"/>
                  <a:pt x="11888" y="825"/>
                  <a:pt x="11758" y="1007"/>
                </a:cubicBezTo>
                <a:cubicBezTo>
                  <a:pt x="11529" y="1327"/>
                  <a:pt x="11310" y="1653"/>
                  <a:pt x="11096" y="1982"/>
                </a:cubicBezTo>
                <a:cubicBezTo>
                  <a:pt x="9699" y="1930"/>
                  <a:pt x="8272" y="2220"/>
                  <a:pt x="6934" y="2890"/>
                </a:cubicBezTo>
                <a:cubicBezTo>
                  <a:pt x="6596" y="2686"/>
                  <a:pt x="6256" y="2485"/>
                  <a:pt x="5914" y="2289"/>
                </a:cubicBezTo>
                <a:cubicBezTo>
                  <a:pt x="5721" y="2178"/>
                  <a:pt x="5528" y="2068"/>
                  <a:pt x="5334" y="1958"/>
                </a:cubicBezTo>
                <a:cubicBezTo>
                  <a:pt x="5237" y="1903"/>
                  <a:pt x="5140" y="1847"/>
                  <a:pt x="5044" y="1792"/>
                </a:cubicBezTo>
                <a:cubicBezTo>
                  <a:pt x="4953" y="1738"/>
                  <a:pt x="4848" y="1718"/>
                  <a:pt x="4744" y="1735"/>
                </a:cubicBezTo>
                <a:cubicBezTo>
                  <a:pt x="4659" y="1749"/>
                  <a:pt x="4580" y="1788"/>
                  <a:pt x="4516" y="1847"/>
                </a:cubicBezTo>
                <a:cubicBezTo>
                  <a:pt x="4396" y="1958"/>
                  <a:pt x="4273" y="2070"/>
                  <a:pt x="4153" y="2181"/>
                </a:cubicBezTo>
                <a:cubicBezTo>
                  <a:pt x="3952" y="2366"/>
                  <a:pt x="3752" y="2550"/>
                  <a:pt x="3552" y="2734"/>
                </a:cubicBezTo>
                <a:cubicBezTo>
                  <a:pt x="3352" y="2918"/>
                  <a:pt x="3152" y="3104"/>
                  <a:pt x="2951" y="3288"/>
                </a:cubicBezTo>
                <a:cubicBezTo>
                  <a:pt x="2830" y="3400"/>
                  <a:pt x="2710" y="3511"/>
                  <a:pt x="2589" y="3622"/>
                </a:cubicBezTo>
                <a:cubicBezTo>
                  <a:pt x="2521" y="3686"/>
                  <a:pt x="2474" y="3768"/>
                  <a:pt x="2454" y="3859"/>
                </a:cubicBezTo>
                <a:cubicBezTo>
                  <a:pt x="2433" y="3957"/>
                  <a:pt x="2442" y="4059"/>
                  <a:pt x="2484" y="4150"/>
                </a:cubicBezTo>
                <a:cubicBezTo>
                  <a:pt x="2529" y="4252"/>
                  <a:pt x="2574" y="4355"/>
                  <a:pt x="2619" y="4458"/>
                </a:cubicBezTo>
                <a:cubicBezTo>
                  <a:pt x="2708" y="4664"/>
                  <a:pt x="2796" y="4871"/>
                  <a:pt x="2887" y="5076"/>
                </a:cubicBezTo>
                <a:cubicBezTo>
                  <a:pt x="3048" y="5439"/>
                  <a:pt x="3219" y="5798"/>
                  <a:pt x="3396" y="6153"/>
                </a:cubicBezTo>
                <a:cubicBezTo>
                  <a:pt x="2660" y="7360"/>
                  <a:pt x="2222" y="8728"/>
                  <a:pt x="2117" y="10143"/>
                </a:cubicBezTo>
                <a:cubicBezTo>
                  <a:pt x="1774" y="10333"/>
                  <a:pt x="1433" y="10527"/>
                  <a:pt x="1094" y="10724"/>
                </a:cubicBezTo>
                <a:cubicBezTo>
                  <a:pt x="902" y="10837"/>
                  <a:pt x="711" y="10950"/>
                  <a:pt x="519" y="11063"/>
                </a:cubicBezTo>
                <a:cubicBezTo>
                  <a:pt x="423" y="11120"/>
                  <a:pt x="328" y="11175"/>
                  <a:pt x="232" y="11232"/>
                </a:cubicBezTo>
                <a:cubicBezTo>
                  <a:pt x="140" y="11283"/>
                  <a:pt x="69" y="11365"/>
                  <a:pt x="31" y="11464"/>
                </a:cubicBezTo>
                <a:cubicBezTo>
                  <a:pt x="-1" y="11545"/>
                  <a:pt x="-9" y="11635"/>
                  <a:pt x="8" y="11721"/>
                </a:cubicBezTo>
                <a:cubicBezTo>
                  <a:pt x="42" y="11883"/>
                  <a:pt x="74" y="12046"/>
                  <a:pt x="107" y="12208"/>
                </a:cubicBezTo>
                <a:cubicBezTo>
                  <a:pt x="162" y="12477"/>
                  <a:pt x="217" y="12744"/>
                  <a:pt x="272" y="13013"/>
                </a:cubicBezTo>
                <a:cubicBezTo>
                  <a:pt x="327" y="13282"/>
                  <a:pt x="382" y="13551"/>
                  <a:pt x="437" y="13820"/>
                </a:cubicBezTo>
                <a:cubicBezTo>
                  <a:pt x="470" y="13982"/>
                  <a:pt x="503" y="14143"/>
                  <a:pt x="536" y="14306"/>
                </a:cubicBezTo>
                <a:cubicBezTo>
                  <a:pt x="555" y="14397"/>
                  <a:pt x="602" y="14480"/>
                  <a:pt x="669" y="14544"/>
                </a:cubicBezTo>
                <a:cubicBezTo>
                  <a:pt x="741" y="14612"/>
                  <a:pt x="834" y="14656"/>
                  <a:pt x="932" y="14666"/>
                </a:cubicBezTo>
                <a:cubicBezTo>
                  <a:pt x="1043" y="14679"/>
                  <a:pt x="1152" y="14692"/>
                  <a:pt x="1262" y="14705"/>
                </a:cubicBezTo>
                <a:cubicBezTo>
                  <a:pt x="1482" y="14732"/>
                  <a:pt x="1702" y="14759"/>
                  <a:pt x="1922" y="14784"/>
                </a:cubicBezTo>
                <a:cubicBezTo>
                  <a:pt x="2308" y="14827"/>
                  <a:pt x="2696" y="14860"/>
                  <a:pt x="3083" y="14886"/>
                </a:cubicBezTo>
                <a:cubicBezTo>
                  <a:pt x="3781" y="16235"/>
                  <a:pt x="4773" y="17325"/>
                  <a:pt x="5942" y="18118"/>
                </a:cubicBezTo>
                <a:cubicBezTo>
                  <a:pt x="5935" y="18514"/>
                  <a:pt x="5933" y="18910"/>
                  <a:pt x="5935" y="19307"/>
                </a:cubicBezTo>
                <a:cubicBezTo>
                  <a:pt x="5936" y="19532"/>
                  <a:pt x="5939" y="19758"/>
                  <a:pt x="5941" y="19983"/>
                </a:cubicBezTo>
                <a:cubicBezTo>
                  <a:pt x="5942" y="20095"/>
                  <a:pt x="5943" y="20208"/>
                  <a:pt x="5944" y="20320"/>
                </a:cubicBezTo>
                <a:cubicBezTo>
                  <a:pt x="5942" y="20426"/>
                  <a:pt x="5977" y="20529"/>
                  <a:pt x="6043" y="20612"/>
                </a:cubicBezTo>
                <a:cubicBezTo>
                  <a:pt x="6097" y="20680"/>
                  <a:pt x="6170" y="20730"/>
                  <a:pt x="6252" y="20757"/>
                </a:cubicBezTo>
                <a:cubicBezTo>
                  <a:pt x="6408" y="20809"/>
                  <a:pt x="6563" y="20860"/>
                  <a:pt x="6718" y="20911"/>
                </a:cubicBezTo>
                <a:cubicBezTo>
                  <a:pt x="6975" y="20995"/>
                  <a:pt x="7233" y="21080"/>
                  <a:pt x="7491" y="21165"/>
                </a:cubicBezTo>
                <a:cubicBezTo>
                  <a:pt x="7748" y="21249"/>
                  <a:pt x="8006" y="21334"/>
                  <a:pt x="8264" y="21418"/>
                </a:cubicBezTo>
                <a:cubicBezTo>
                  <a:pt x="8419" y="21469"/>
                  <a:pt x="8574" y="21521"/>
                  <a:pt x="8729" y="21572"/>
                </a:cubicBezTo>
                <a:cubicBezTo>
                  <a:pt x="8817" y="21600"/>
                  <a:pt x="8911" y="21599"/>
                  <a:pt x="8999" y="21572"/>
                </a:cubicBezTo>
                <a:cubicBezTo>
                  <a:pt x="9093" y="21542"/>
                  <a:pt x="9176" y="21482"/>
                  <a:pt x="9233" y="21400"/>
                </a:cubicBezTo>
                <a:cubicBezTo>
                  <a:pt x="9298" y="21309"/>
                  <a:pt x="9364" y="21218"/>
                  <a:pt x="9430" y="21128"/>
                </a:cubicBezTo>
                <a:cubicBezTo>
                  <a:pt x="9562" y="20947"/>
                  <a:pt x="9694" y="20766"/>
                  <a:pt x="9824" y="20584"/>
                </a:cubicBezTo>
                <a:cubicBezTo>
                  <a:pt x="10054" y="20263"/>
                  <a:pt x="10275" y="19937"/>
                  <a:pt x="10489" y="19606"/>
                </a:cubicBezTo>
                <a:cubicBezTo>
                  <a:pt x="11880" y="19655"/>
                  <a:pt x="13299" y="19364"/>
                  <a:pt x="14630" y="18696"/>
                </a:cubicBezTo>
                <a:cubicBezTo>
                  <a:pt x="14968" y="18901"/>
                  <a:pt x="15308" y="19101"/>
                  <a:pt x="15650" y="19298"/>
                </a:cubicBezTo>
                <a:cubicBezTo>
                  <a:pt x="15843" y="19409"/>
                  <a:pt x="16036" y="19519"/>
                  <a:pt x="16230" y="19629"/>
                </a:cubicBezTo>
                <a:cubicBezTo>
                  <a:pt x="16327" y="19684"/>
                  <a:pt x="16424" y="19738"/>
                  <a:pt x="16520" y="19793"/>
                </a:cubicBezTo>
                <a:cubicBezTo>
                  <a:pt x="16611" y="19847"/>
                  <a:pt x="16716" y="19868"/>
                  <a:pt x="16820" y="19851"/>
                </a:cubicBezTo>
                <a:cubicBezTo>
                  <a:pt x="16905" y="19837"/>
                  <a:pt x="16985" y="19799"/>
                  <a:pt x="17049" y="19740"/>
                </a:cubicBezTo>
                <a:cubicBezTo>
                  <a:pt x="17170" y="19629"/>
                  <a:pt x="17291" y="19517"/>
                  <a:pt x="17412" y="19406"/>
                </a:cubicBezTo>
                <a:cubicBezTo>
                  <a:pt x="17612" y="19221"/>
                  <a:pt x="17812" y="19036"/>
                  <a:pt x="18012" y="18851"/>
                </a:cubicBezTo>
                <a:cubicBezTo>
                  <a:pt x="18212" y="18667"/>
                  <a:pt x="18412" y="18483"/>
                  <a:pt x="18613" y="18299"/>
                </a:cubicBezTo>
                <a:cubicBezTo>
                  <a:pt x="18734" y="18187"/>
                  <a:pt x="18854" y="18076"/>
                  <a:pt x="18975" y="17964"/>
                </a:cubicBezTo>
                <a:cubicBezTo>
                  <a:pt x="19043" y="17901"/>
                  <a:pt x="19091" y="17819"/>
                  <a:pt x="19111" y="17727"/>
                </a:cubicBezTo>
                <a:cubicBezTo>
                  <a:pt x="19133" y="17630"/>
                  <a:pt x="19122" y="17527"/>
                  <a:pt x="19080" y="17436"/>
                </a:cubicBezTo>
                <a:cubicBezTo>
                  <a:pt x="19035" y="17333"/>
                  <a:pt x="18990" y="17231"/>
                  <a:pt x="18945" y="17128"/>
                </a:cubicBezTo>
                <a:cubicBezTo>
                  <a:pt x="18856" y="16922"/>
                  <a:pt x="18768" y="16716"/>
                  <a:pt x="18677" y="16511"/>
                </a:cubicBezTo>
                <a:cubicBezTo>
                  <a:pt x="18516" y="16148"/>
                  <a:pt x="18347" y="15789"/>
                  <a:pt x="18169" y="15434"/>
                </a:cubicBezTo>
                <a:cubicBezTo>
                  <a:pt x="18904" y="14229"/>
                  <a:pt x="19342" y="12861"/>
                  <a:pt x="19447" y="11449"/>
                </a:cubicBezTo>
                <a:lnTo>
                  <a:pt x="19448" y="11458"/>
                </a:lnTo>
                <a:cubicBezTo>
                  <a:pt x="19797" y="11265"/>
                  <a:pt x="20144" y="11069"/>
                  <a:pt x="20488" y="10869"/>
                </a:cubicBezTo>
                <a:cubicBezTo>
                  <a:pt x="20680" y="10756"/>
                  <a:pt x="20871" y="10643"/>
                  <a:pt x="21063" y="10530"/>
                </a:cubicBezTo>
                <a:cubicBezTo>
                  <a:pt x="21159" y="10473"/>
                  <a:pt x="21254" y="10416"/>
                  <a:pt x="21350" y="10360"/>
                </a:cubicBezTo>
                <a:cubicBezTo>
                  <a:pt x="21442" y="10308"/>
                  <a:pt x="21514" y="10226"/>
                  <a:pt x="21553" y="10127"/>
                </a:cubicBezTo>
                <a:cubicBezTo>
                  <a:pt x="21584" y="10046"/>
                  <a:pt x="21591" y="9956"/>
                  <a:pt x="21574" y="9871"/>
                </a:cubicBezTo>
                <a:cubicBezTo>
                  <a:pt x="21540" y="9709"/>
                  <a:pt x="21508" y="9547"/>
                  <a:pt x="21475" y="9385"/>
                </a:cubicBezTo>
                <a:cubicBezTo>
                  <a:pt x="21420" y="9116"/>
                  <a:pt x="21365" y="8847"/>
                  <a:pt x="21310" y="8578"/>
                </a:cubicBezTo>
                <a:cubicBezTo>
                  <a:pt x="21255" y="8310"/>
                  <a:pt x="21200" y="8041"/>
                  <a:pt x="21145" y="7772"/>
                </a:cubicBezTo>
                <a:cubicBezTo>
                  <a:pt x="21112" y="7610"/>
                  <a:pt x="21079" y="7448"/>
                  <a:pt x="21046" y="7286"/>
                </a:cubicBezTo>
                <a:cubicBezTo>
                  <a:pt x="21027" y="7194"/>
                  <a:pt x="20980" y="7111"/>
                  <a:pt x="20913" y="7047"/>
                </a:cubicBezTo>
                <a:cubicBezTo>
                  <a:pt x="20841" y="6979"/>
                  <a:pt x="20749" y="6937"/>
                  <a:pt x="20651" y="6927"/>
                </a:cubicBezTo>
                <a:cubicBezTo>
                  <a:pt x="20541" y="6914"/>
                  <a:pt x="20430" y="6901"/>
                  <a:pt x="20320" y="6888"/>
                </a:cubicBezTo>
                <a:cubicBezTo>
                  <a:pt x="20100" y="6861"/>
                  <a:pt x="19880" y="6832"/>
                  <a:pt x="19660" y="6807"/>
                </a:cubicBezTo>
                <a:cubicBezTo>
                  <a:pt x="19269" y="6764"/>
                  <a:pt x="18876" y="6730"/>
                  <a:pt x="18484" y="6704"/>
                </a:cubicBezTo>
                <a:cubicBezTo>
                  <a:pt x="17790" y="5360"/>
                  <a:pt x="16802" y="4270"/>
                  <a:pt x="15640" y="3478"/>
                </a:cubicBezTo>
                <a:cubicBezTo>
                  <a:pt x="15647" y="3080"/>
                  <a:pt x="15649" y="2683"/>
                  <a:pt x="15647" y="2284"/>
                </a:cubicBezTo>
                <a:cubicBezTo>
                  <a:pt x="15646" y="2060"/>
                  <a:pt x="15643" y="1835"/>
                  <a:pt x="15641" y="1610"/>
                </a:cubicBezTo>
                <a:cubicBezTo>
                  <a:pt x="15640" y="1498"/>
                  <a:pt x="15641" y="1385"/>
                  <a:pt x="15640" y="1273"/>
                </a:cubicBezTo>
                <a:cubicBezTo>
                  <a:pt x="15641" y="1167"/>
                  <a:pt x="15605" y="1062"/>
                  <a:pt x="15539" y="980"/>
                </a:cubicBezTo>
                <a:cubicBezTo>
                  <a:pt x="15485" y="912"/>
                  <a:pt x="15412" y="861"/>
                  <a:pt x="15330" y="834"/>
                </a:cubicBezTo>
                <a:cubicBezTo>
                  <a:pt x="15174" y="783"/>
                  <a:pt x="15019" y="733"/>
                  <a:pt x="14864" y="682"/>
                </a:cubicBezTo>
                <a:cubicBezTo>
                  <a:pt x="14607" y="598"/>
                  <a:pt x="14349" y="513"/>
                  <a:pt x="14091" y="428"/>
                </a:cubicBezTo>
                <a:cubicBezTo>
                  <a:pt x="13834" y="344"/>
                  <a:pt x="13577" y="259"/>
                  <a:pt x="13320" y="175"/>
                </a:cubicBezTo>
                <a:cubicBezTo>
                  <a:pt x="13164" y="124"/>
                  <a:pt x="13008" y="72"/>
                  <a:pt x="12853" y="21"/>
                </a:cubicBezTo>
                <a:cubicBezTo>
                  <a:pt x="12809" y="7"/>
                  <a:pt x="12763" y="0"/>
                  <a:pt x="12718" y="0"/>
                </a:cubicBezTo>
                <a:close/>
                <a:moveTo>
                  <a:pt x="10918" y="5173"/>
                </a:moveTo>
                <a:cubicBezTo>
                  <a:pt x="12883" y="5224"/>
                  <a:pt x="14762" y="6336"/>
                  <a:pt x="15719" y="8237"/>
                </a:cubicBezTo>
                <a:cubicBezTo>
                  <a:pt x="17112" y="11001"/>
                  <a:pt x="16030" y="14386"/>
                  <a:pt x="13303" y="15799"/>
                </a:cubicBezTo>
                <a:cubicBezTo>
                  <a:pt x="10577" y="17211"/>
                  <a:pt x="7239" y="16115"/>
                  <a:pt x="5846" y="13350"/>
                </a:cubicBezTo>
                <a:cubicBezTo>
                  <a:pt x="4454" y="10586"/>
                  <a:pt x="5534" y="7199"/>
                  <a:pt x="8261" y="5787"/>
                </a:cubicBezTo>
                <a:cubicBezTo>
                  <a:pt x="9113" y="5345"/>
                  <a:pt x="10024" y="5150"/>
                  <a:pt x="10918" y="5173"/>
                </a:cubicBezTo>
                <a:close/>
              </a:path>
            </a:pathLst>
          </a:custGeom>
          <a:ln w="12700">
            <a:solidFill>
              <a:srgbClr val="0E0F19"/>
            </a:solidFill>
            <a:miter lim="400000"/>
          </a:ln>
        </p:spPr>
        <p:txBody>
          <a:bodyPr lIns="27093" tIns="27093" rIns="27093" bIns="27093" anchor="ctr"/>
          <a:lstStyle/>
          <a:p>
            <a:pPr algn="ctr">
              <a:defRPr sz="2200" baseline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1" name="Shape 301"/>
          <p:cNvSpPr/>
          <p:nvPr/>
        </p:nvSpPr>
        <p:spPr>
          <a:xfrm rot="2456118">
            <a:off x="9232176" y="4721311"/>
            <a:ext cx="2613689" cy="2578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3" h="21592" extrusionOk="0">
                <a:moveTo>
                  <a:pt x="12718" y="0"/>
                </a:moveTo>
                <a:cubicBezTo>
                  <a:pt x="12672" y="0"/>
                  <a:pt x="12627" y="6"/>
                  <a:pt x="12583" y="20"/>
                </a:cubicBezTo>
                <a:cubicBezTo>
                  <a:pt x="12489" y="50"/>
                  <a:pt x="12406" y="111"/>
                  <a:pt x="12349" y="193"/>
                </a:cubicBezTo>
                <a:cubicBezTo>
                  <a:pt x="12284" y="284"/>
                  <a:pt x="12219" y="373"/>
                  <a:pt x="12153" y="463"/>
                </a:cubicBezTo>
                <a:cubicBezTo>
                  <a:pt x="12021" y="644"/>
                  <a:pt x="11888" y="825"/>
                  <a:pt x="11758" y="1007"/>
                </a:cubicBezTo>
                <a:cubicBezTo>
                  <a:pt x="11529" y="1327"/>
                  <a:pt x="11310" y="1653"/>
                  <a:pt x="11096" y="1982"/>
                </a:cubicBezTo>
                <a:cubicBezTo>
                  <a:pt x="9699" y="1930"/>
                  <a:pt x="8272" y="2220"/>
                  <a:pt x="6934" y="2890"/>
                </a:cubicBezTo>
                <a:cubicBezTo>
                  <a:pt x="6596" y="2686"/>
                  <a:pt x="6256" y="2485"/>
                  <a:pt x="5914" y="2289"/>
                </a:cubicBezTo>
                <a:cubicBezTo>
                  <a:pt x="5721" y="2178"/>
                  <a:pt x="5528" y="2068"/>
                  <a:pt x="5334" y="1958"/>
                </a:cubicBezTo>
                <a:cubicBezTo>
                  <a:pt x="5237" y="1903"/>
                  <a:pt x="5140" y="1847"/>
                  <a:pt x="5044" y="1792"/>
                </a:cubicBezTo>
                <a:cubicBezTo>
                  <a:pt x="4953" y="1738"/>
                  <a:pt x="4848" y="1718"/>
                  <a:pt x="4744" y="1735"/>
                </a:cubicBezTo>
                <a:cubicBezTo>
                  <a:pt x="4659" y="1749"/>
                  <a:pt x="4580" y="1788"/>
                  <a:pt x="4516" y="1847"/>
                </a:cubicBezTo>
                <a:cubicBezTo>
                  <a:pt x="4396" y="1958"/>
                  <a:pt x="4273" y="2070"/>
                  <a:pt x="4153" y="2181"/>
                </a:cubicBezTo>
                <a:cubicBezTo>
                  <a:pt x="3952" y="2366"/>
                  <a:pt x="3752" y="2550"/>
                  <a:pt x="3552" y="2734"/>
                </a:cubicBezTo>
                <a:cubicBezTo>
                  <a:pt x="3352" y="2918"/>
                  <a:pt x="3152" y="3104"/>
                  <a:pt x="2951" y="3288"/>
                </a:cubicBezTo>
                <a:cubicBezTo>
                  <a:pt x="2830" y="3400"/>
                  <a:pt x="2710" y="3511"/>
                  <a:pt x="2589" y="3622"/>
                </a:cubicBezTo>
                <a:cubicBezTo>
                  <a:pt x="2521" y="3686"/>
                  <a:pt x="2474" y="3768"/>
                  <a:pt x="2454" y="3859"/>
                </a:cubicBezTo>
                <a:cubicBezTo>
                  <a:pt x="2433" y="3957"/>
                  <a:pt x="2442" y="4059"/>
                  <a:pt x="2484" y="4150"/>
                </a:cubicBezTo>
                <a:cubicBezTo>
                  <a:pt x="2529" y="4252"/>
                  <a:pt x="2574" y="4355"/>
                  <a:pt x="2619" y="4458"/>
                </a:cubicBezTo>
                <a:cubicBezTo>
                  <a:pt x="2708" y="4664"/>
                  <a:pt x="2796" y="4871"/>
                  <a:pt x="2887" y="5076"/>
                </a:cubicBezTo>
                <a:cubicBezTo>
                  <a:pt x="3048" y="5439"/>
                  <a:pt x="3219" y="5798"/>
                  <a:pt x="3396" y="6153"/>
                </a:cubicBezTo>
                <a:cubicBezTo>
                  <a:pt x="2660" y="7360"/>
                  <a:pt x="2222" y="8728"/>
                  <a:pt x="2117" y="10143"/>
                </a:cubicBezTo>
                <a:cubicBezTo>
                  <a:pt x="1774" y="10333"/>
                  <a:pt x="1433" y="10527"/>
                  <a:pt x="1094" y="10724"/>
                </a:cubicBezTo>
                <a:cubicBezTo>
                  <a:pt x="902" y="10837"/>
                  <a:pt x="711" y="10950"/>
                  <a:pt x="519" y="11063"/>
                </a:cubicBezTo>
                <a:cubicBezTo>
                  <a:pt x="423" y="11120"/>
                  <a:pt x="328" y="11175"/>
                  <a:pt x="232" y="11232"/>
                </a:cubicBezTo>
                <a:cubicBezTo>
                  <a:pt x="140" y="11283"/>
                  <a:pt x="69" y="11365"/>
                  <a:pt x="31" y="11464"/>
                </a:cubicBezTo>
                <a:cubicBezTo>
                  <a:pt x="-1" y="11545"/>
                  <a:pt x="-9" y="11635"/>
                  <a:pt x="8" y="11721"/>
                </a:cubicBezTo>
                <a:cubicBezTo>
                  <a:pt x="42" y="11883"/>
                  <a:pt x="74" y="12046"/>
                  <a:pt x="107" y="12208"/>
                </a:cubicBezTo>
                <a:cubicBezTo>
                  <a:pt x="162" y="12477"/>
                  <a:pt x="217" y="12744"/>
                  <a:pt x="272" y="13013"/>
                </a:cubicBezTo>
                <a:cubicBezTo>
                  <a:pt x="327" y="13282"/>
                  <a:pt x="382" y="13551"/>
                  <a:pt x="437" y="13820"/>
                </a:cubicBezTo>
                <a:cubicBezTo>
                  <a:pt x="470" y="13982"/>
                  <a:pt x="503" y="14143"/>
                  <a:pt x="536" y="14306"/>
                </a:cubicBezTo>
                <a:cubicBezTo>
                  <a:pt x="555" y="14397"/>
                  <a:pt x="602" y="14480"/>
                  <a:pt x="669" y="14544"/>
                </a:cubicBezTo>
                <a:cubicBezTo>
                  <a:pt x="741" y="14612"/>
                  <a:pt x="834" y="14656"/>
                  <a:pt x="932" y="14666"/>
                </a:cubicBezTo>
                <a:cubicBezTo>
                  <a:pt x="1043" y="14679"/>
                  <a:pt x="1152" y="14692"/>
                  <a:pt x="1262" y="14705"/>
                </a:cubicBezTo>
                <a:cubicBezTo>
                  <a:pt x="1482" y="14732"/>
                  <a:pt x="1702" y="14759"/>
                  <a:pt x="1922" y="14784"/>
                </a:cubicBezTo>
                <a:cubicBezTo>
                  <a:pt x="2308" y="14827"/>
                  <a:pt x="2696" y="14860"/>
                  <a:pt x="3083" y="14886"/>
                </a:cubicBezTo>
                <a:cubicBezTo>
                  <a:pt x="3781" y="16235"/>
                  <a:pt x="4773" y="17325"/>
                  <a:pt x="5942" y="18118"/>
                </a:cubicBezTo>
                <a:cubicBezTo>
                  <a:pt x="5935" y="18514"/>
                  <a:pt x="5933" y="18910"/>
                  <a:pt x="5935" y="19307"/>
                </a:cubicBezTo>
                <a:cubicBezTo>
                  <a:pt x="5936" y="19532"/>
                  <a:pt x="5939" y="19758"/>
                  <a:pt x="5941" y="19983"/>
                </a:cubicBezTo>
                <a:cubicBezTo>
                  <a:pt x="5942" y="20095"/>
                  <a:pt x="5943" y="20208"/>
                  <a:pt x="5944" y="20320"/>
                </a:cubicBezTo>
                <a:cubicBezTo>
                  <a:pt x="5942" y="20426"/>
                  <a:pt x="5977" y="20529"/>
                  <a:pt x="6043" y="20612"/>
                </a:cubicBezTo>
                <a:cubicBezTo>
                  <a:pt x="6097" y="20680"/>
                  <a:pt x="6170" y="20730"/>
                  <a:pt x="6252" y="20757"/>
                </a:cubicBezTo>
                <a:cubicBezTo>
                  <a:pt x="6408" y="20809"/>
                  <a:pt x="6563" y="20860"/>
                  <a:pt x="6718" y="20911"/>
                </a:cubicBezTo>
                <a:cubicBezTo>
                  <a:pt x="6975" y="20995"/>
                  <a:pt x="7233" y="21080"/>
                  <a:pt x="7491" y="21165"/>
                </a:cubicBezTo>
                <a:cubicBezTo>
                  <a:pt x="7748" y="21249"/>
                  <a:pt x="8006" y="21334"/>
                  <a:pt x="8264" y="21418"/>
                </a:cubicBezTo>
                <a:cubicBezTo>
                  <a:pt x="8419" y="21469"/>
                  <a:pt x="8574" y="21521"/>
                  <a:pt x="8729" y="21572"/>
                </a:cubicBezTo>
                <a:cubicBezTo>
                  <a:pt x="8817" y="21600"/>
                  <a:pt x="8911" y="21599"/>
                  <a:pt x="8999" y="21572"/>
                </a:cubicBezTo>
                <a:cubicBezTo>
                  <a:pt x="9093" y="21542"/>
                  <a:pt x="9176" y="21482"/>
                  <a:pt x="9233" y="21400"/>
                </a:cubicBezTo>
                <a:cubicBezTo>
                  <a:pt x="9298" y="21309"/>
                  <a:pt x="9364" y="21218"/>
                  <a:pt x="9430" y="21128"/>
                </a:cubicBezTo>
                <a:cubicBezTo>
                  <a:pt x="9562" y="20947"/>
                  <a:pt x="9694" y="20766"/>
                  <a:pt x="9824" y="20584"/>
                </a:cubicBezTo>
                <a:cubicBezTo>
                  <a:pt x="10054" y="20263"/>
                  <a:pt x="10275" y="19937"/>
                  <a:pt x="10489" y="19606"/>
                </a:cubicBezTo>
                <a:cubicBezTo>
                  <a:pt x="11880" y="19655"/>
                  <a:pt x="13299" y="19364"/>
                  <a:pt x="14630" y="18696"/>
                </a:cubicBezTo>
                <a:cubicBezTo>
                  <a:pt x="14968" y="18901"/>
                  <a:pt x="15308" y="19101"/>
                  <a:pt x="15650" y="19298"/>
                </a:cubicBezTo>
                <a:cubicBezTo>
                  <a:pt x="15843" y="19409"/>
                  <a:pt x="16036" y="19519"/>
                  <a:pt x="16230" y="19629"/>
                </a:cubicBezTo>
                <a:cubicBezTo>
                  <a:pt x="16327" y="19684"/>
                  <a:pt x="16424" y="19738"/>
                  <a:pt x="16520" y="19793"/>
                </a:cubicBezTo>
                <a:cubicBezTo>
                  <a:pt x="16611" y="19847"/>
                  <a:pt x="16716" y="19868"/>
                  <a:pt x="16820" y="19851"/>
                </a:cubicBezTo>
                <a:cubicBezTo>
                  <a:pt x="16905" y="19837"/>
                  <a:pt x="16985" y="19799"/>
                  <a:pt x="17049" y="19740"/>
                </a:cubicBezTo>
                <a:cubicBezTo>
                  <a:pt x="17170" y="19629"/>
                  <a:pt x="17291" y="19517"/>
                  <a:pt x="17412" y="19406"/>
                </a:cubicBezTo>
                <a:cubicBezTo>
                  <a:pt x="17612" y="19221"/>
                  <a:pt x="17812" y="19036"/>
                  <a:pt x="18012" y="18851"/>
                </a:cubicBezTo>
                <a:cubicBezTo>
                  <a:pt x="18212" y="18667"/>
                  <a:pt x="18412" y="18483"/>
                  <a:pt x="18613" y="18299"/>
                </a:cubicBezTo>
                <a:cubicBezTo>
                  <a:pt x="18734" y="18187"/>
                  <a:pt x="18854" y="18076"/>
                  <a:pt x="18975" y="17964"/>
                </a:cubicBezTo>
                <a:cubicBezTo>
                  <a:pt x="19043" y="17901"/>
                  <a:pt x="19091" y="17819"/>
                  <a:pt x="19111" y="17727"/>
                </a:cubicBezTo>
                <a:cubicBezTo>
                  <a:pt x="19133" y="17630"/>
                  <a:pt x="19122" y="17527"/>
                  <a:pt x="19080" y="17436"/>
                </a:cubicBezTo>
                <a:cubicBezTo>
                  <a:pt x="19035" y="17333"/>
                  <a:pt x="18990" y="17231"/>
                  <a:pt x="18945" y="17128"/>
                </a:cubicBezTo>
                <a:cubicBezTo>
                  <a:pt x="18856" y="16922"/>
                  <a:pt x="18768" y="16716"/>
                  <a:pt x="18677" y="16511"/>
                </a:cubicBezTo>
                <a:cubicBezTo>
                  <a:pt x="18516" y="16148"/>
                  <a:pt x="18347" y="15789"/>
                  <a:pt x="18169" y="15434"/>
                </a:cubicBezTo>
                <a:cubicBezTo>
                  <a:pt x="18904" y="14229"/>
                  <a:pt x="19342" y="12861"/>
                  <a:pt x="19447" y="11449"/>
                </a:cubicBezTo>
                <a:lnTo>
                  <a:pt x="19448" y="11458"/>
                </a:lnTo>
                <a:cubicBezTo>
                  <a:pt x="19797" y="11265"/>
                  <a:pt x="20144" y="11069"/>
                  <a:pt x="20488" y="10869"/>
                </a:cubicBezTo>
                <a:cubicBezTo>
                  <a:pt x="20680" y="10756"/>
                  <a:pt x="20871" y="10643"/>
                  <a:pt x="21063" y="10530"/>
                </a:cubicBezTo>
                <a:cubicBezTo>
                  <a:pt x="21159" y="10473"/>
                  <a:pt x="21254" y="10416"/>
                  <a:pt x="21350" y="10360"/>
                </a:cubicBezTo>
                <a:cubicBezTo>
                  <a:pt x="21442" y="10308"/>
                  <a:pt x="21514" y="10226"/>
                  <a:pt x="21553" y="10127"/>
                </a:cubicBezTo>
                <a:cubicBezTo>
                  <a:pt x="21584" y="10046"/>
                  <a:pt x="21591" y="9956"/>
                  <a:pt x="21574" y="9871"/>
                </a:cubicBezTo>
                <a:cubicBezTo>
                  <a:pt x="21540" y="9709"/>
                  <a:pt x="21508" y="9547"/>
                  <a:pt x="21475" y="9385"/>
                </a:cubicBezTo>
                <a:cubicBezTo>
                  <a:pt x="21420" y="9116"/>
                  <a:pt x="21365" y="8847"/>
                  <a:pt x="21310" y="8578"/>
                </a:cubicBezTo>
                <a:cubicBezTo>
                  <a:pt x="21255" y="8310"/>
                  <a:pt x="21200" y="8041"/>
                  <a:pt x="21145" y="7772"/>
                </a:cubicBezTo>
                <a:cubicBezTo>
                  <a:pt x="21112" y="7610"/>
                  <a:pt x="21079" y="7448"/>
                  <a:pt x="21046" y="7286"/>
                </a:cubicBezTo>
                <a:cubicBezTo>
                  <a:pt x="21027" y="7194"/>
                  <a:pt x="20980" y="7111"/>
                  <a:pt x="20913" y="7047"/>
                </a:cubicBezTo>
                <a:cubicBezTo>
                  <a:pt x="20841" y="6979"/>
                  <a:pt x="20749" y="6937"/>
                  <a:pt x="20651" y="6927"/>
                </a:cubicBezTo>
                <a:cubicBezTo>
                  <a:pt x="20541" y="6914"/>
                  <a:pt x="20430" y="6901"/>
                  <a:pt x="20320" y="6888"/>
                </a:cubicBezTo>
                <a:cubicBezTo>
                  <a:pt x="20100" y="6861"/>
                  <a:pt x="19880" y="6832"/>
                  <a:pt x="19660" y="6807"/>
                </a:cubicBezTo>
                <a:cubicBezTo>
                  <a:pt x="19269" y="6764"/>
                  <a:pt x="18876" y="6730"/>
                  <a:pt x="18484" y="6704"/>
                </a:cubicBezTo>
                <a:cubicBezTo>
                  <a:pt x="17790" y="5360"/>
                  <a:pt x="16802" y="4270"/>
                  <a:pt x="15640" y="3478"/>
                </a:cubicBezTo>
                <a:cubicBezTo>
                  <a:pt x="15647" y="3080"/>
                  <a:pt x="15649" y="2683"/>
                  <a:pt x="15647" y="2284"/>
                </a:cubicBezTo>
                <a:cubicBezTo>
                  <a:pt x="15646" y="2060"/>
                  <a:pt x="15643" y="1835"/>
                  <a:pt x="15641" y="1610"/>
                </a:cubicBezTo>
                <a:cubicBezTo>
                  <a:pt x="15640" y="1498"/>
                  <a:pt x="15641" y="1385"/>
                  <a:pt x="15640" y="1273"/>
                </a:cubicBezTo>
                <a:cubicBezTo>
                  <a:pt x="15641" y="1167"/>
                  <a:pt x="15605" y="1062"/>
                  <a:pt x="15539" y="980"/>
                </a:cubicBezTo>
                <a:cubicBezTo>
                  <a:pt x="15485" y="912"/>
                  <a:pt x="15412" y="861"/>
                  <a:pt x="15330" y="834"/>
                </a:cubicBezTo>
                <a:cubicBezTo>
                  <a:pt x="15174" y="783"/>
                  <a:pt x="15019" y="733"/>
                  <a:pt x="14864" y="682"/>
                </a:cubicBezTo>
                <a:cubicBezTo>
                  <a:pt x="14607" y="598"/>
                  <a:pt x="14349" y="513"/>
                  <a:pt x="14091" y="428"/>
                </a:cubicBezTo>
                <a:cubicBezTo>
                  <a:pt x="13834" y="344"/>
                  <a:pt x="13577" y="259"/>
                  <a:pt x="13320" y="175"/>
                </a:cubicBezTo>
                <a:cubicBezTo>
                  <a:pt x="13164" y="124"/>
                  <a:pt x="13008" y="72"/>
                  <a:pt x="12853" y="21"/>
                </a:cubicBezTo>
                <a:cubicBezTo>
                  <a:pt x="12809" y="7"/>
                  <a:pt x="12763" y="0"/>
                  <a:pt x="12718" y="0"/>
                </a:cubicBezTo>
                <a:close/>
                <a:moveTo>
                  <a:pt x="10918" y="5173"/>
                </a:moveTo>
                <a:cubicBezTo>
                  <a:pt x="12883" y="5224"/>
                  <a:pt x="14762" y="6336"/>
                  <a:pt x="15719" y="8237"/>
                </a:cubicBezTo>
                <a:cubicBezTo>
                  <a:pt x="17112" y="11001"/>
                  <a:pt x="16030" y="14386"/>
                  <a:pt x="13303" y="15799"/>
                </a:cubicBezTo>
                <a:cubicBezTo>
                  <a:pt x="10577" y="17211"/>
                  <a:pt x="7239" y="16115"/>
                  <a:pt x="5846" y="13350"/>
                </a:cubicBezTo>
                <a:cubicBezTo>
                  <a:pt x="4454" y="10586"/>
                  <a:pt x="5534" y="7199"/>
                  <a:pt x="8261" y="5787"/>
                </a:cubicBezTo>
                <a:cubicBezTo>
                  <a:pt x="9113" y="5345"/>
                  <a:pt x="10024" y="5150"/>
                  <a:pt x="10918" y="5173"/>
                </a:cubicBezTo>
                <a:close/>
              </a:path>
            </a:pathLst>
          </a:custGeom>
          <a:ln w="12700">
            <a:solidFill>
              <a:srgbClr val="0E0F19"/>
            </a:solidFill>
            <a:miter lim="400000"/>
          </a:ln>
        </p:spPr>
        <p:txBody>
          <a:bodyPr lIns="27093" tIns="27093" rIns="27093" bIns="27093" anchor="ctr"/>
          <a:lstStyle/>
          <a:p>
            <a:pPr algn="ctr">
              <a:defRPr sz="2200" baseline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2" name="Shape 302"/>
          <p:cNvSpPr/>
          <p:nvPr/>
        </p:nvSpPr>
        <p:spPr>
          <a:xfrm rot="570483">
            <a:off x="2349115" y="1007650"/>
            <a:ext cx="1917004" cy="1891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3" h="21592" extrusionOk="0">
                <a:moveTo>
                  <a:pt x="12718" y="0"/>
                </a:moveTo>
                <a:cubicBezTo>
                  <a:pt x="12672" y="0"/>
                  <a:pt x="12627" y="6"/>
                  <a:pt x="12583" y="20"/>
                </a:cubicBezTo>
                <a:cubicBezTo>
                  <a:pt x="12489" y="50"/>
                  <a:pt x="12406" y="111"/>
                  <a:pt x="12349" y="193"/>
                </a:cubicBezTo>
                <a:cubicBezTo>
                  <a:pt x="12284" y="284"/>
                  <a:pt x="12219" y="373"/>
                  <a:pt x="12153" y="463"/>
                </a:cubicBezTo>
                <a:cubicBezTo>
                  <a:pt x="12021" y="644"/>
                  <a:pt x="11888" y="825"/>
                  <a:pt x="11758" y="1007"/>
                </a:cubicBezTo>
                <a:cubicBezTo>
                  <a:pt x="11529" y="1327"/>
                  <a:pt x="11310" y="1653"/>
                  <a:pt x="11096" y="1982"/>
                </a:cubicBezTo>
                <a:cubicBezTo>
                  <a:pt x="9699" y="1930"/>
                  <a:pt x="8272" y="2220"/>
                  <a:pt x="6934" y="2890"/>
                </a:cubicBezTo>
                <a:cubicBezTo>
                  <a:pt x="6596" y="2686"/>
                  <a:pt x="6256" y="2485"/>
                  <a:pt x="5914" y="2289"/>
                </a:cubicBezTo>
                <a:cubicBezTo>
                  <a:pt x="5721" y="2178"/>
                  <a:pt x="5528" y="2068"/>
                  <a:pt x="5334" y="1958"/>
                </a:cubicBezTo>
                <a:cubicBezTo>
                  <a:pt x="5237" y="1903"/>
                  <a:pt x="5140" y="1847"/>
                  <a:pt x="5044" y="1792"/>
                </a:cubicBezTo>
                <a:cubicBezTo>
                  <a:pt x="4953" y="1738"/>
                  <a:pt x="4848" y="1718"/>
                  <a:pt x="4744" y="1735"/>
                </a:cubicBezTo>
                <a:cubicBezTo>
                  <a:pt x="4659" y="1749"/>
                  <a:pt x="4580" y="1788"/>
                  <a:pt x="4516" y="1847"/>
                </a:cubicBezTo>
                <a:cubicBezTo>
                  <a:pt x="4396" y="1958"/>
                  <a:pt x="4273" y="2070"/>
                  <a:pt x="4153" y="2181"/>
                </a:cubicBezTo>
                <a:cubicBezTo>
                  <a:pt x="3952" y="2366"/>
                  <a:pt x="3752" y="2550"/>
                  <a:pt x="3552" y="2734"/>
                </a:cubicBezTo>
                <a:cubicBezTo>
                  <a:pt x="3352" y="2918"/>
                  <a:pt x="3152" y="3104"/>
                  <a:pt x="2951" y="3288"/>
                </a:cubicBezTo>
                <a:cubicBezTo>
                  <a:pt x="2830" y="3400"/>
                  <a:pt x="2710" y="3511"/>
                  <a:pt x="2589" y="3622"/>
                </a:cubicBezTo>
                <a:cubicBezTo>
                  <a:pt x="2521" y="3686"/>
                  <a:pt x="2474" y="3768"/>
                  <a:pt x="2454" y="3859"/>
                </a:cubicBezTo>
                <a:cubicBezTo>
                  <a:pt x="2433" y="3957"/>
                  <a:pt x="2442" y="4059"/>
                  <a:pt x="2484" y="4150"/>
                </a:cubicBezTo>
                <a:cubicBezTo>
                  <a:pt x="2529" y="4252"/>
                  <a:pt x="2574" y="4355"/>
                  <a:pt x="2619" y="4458"/>
                </a:cubicBezTo>
                <a:cubicBezTo>
                  <a:pt x="2708" y="4664"/>
                  <a:pt x="2796" y="4871"/>
                  <a:pt x="2887" y="5076"/>
                </a:cubicBezTo>
                <a:cubicBezTo>
                  <a:pt x="3048" y="5439"/>
                  <a:pt x="3219" y="5798"/>
                  <a:pt x="3396" y="6153"/>
                </a:cubicBezTo>
                <a:cubicBezTo>
                  <a:pt x="2660" y="7360"/>
                  <a:pt x="2222" y="8728"/>
                  <a:pt x="2117" y="10143"/>
                </a:cubicBezTo>
                <a:cubicBezTo>
                  <a:pt x="1774" y="10333"/>
                  <a:pt x="1433" y="10527"/>
                  <a:pt x="1094" y="10724"/>
                </a:cubicBezTo>
                <a:cubicBezTo>
                  <a:pt x="902" y="10837"/>
                  <a:pt x="711" y="10950"/>
                  <a:pt x="519" y="11063"/>
                </a:cubicBezTo>
                <a:cubicBezTo>
                  <a:pt x="423" y="11120"/>
                  <a:pt x="328" y="11175"/>
                  <a:pt x="232" y="11232"/>
                </a:cubicBezTo>
                <a:cubicBezTo>
                  <a:pt x="140" y="11283"/>
                  <a:pt x="69" y="11365"/>
                  <a:pt x="31" y="11464"/>
                </a:cubicBezTo>
                <a:cubicBezTo>
                  <a:pt x="-1" y="11545"/>
                  <a:pt x="-9" y="11635"/>
                  <a:pt x="8" y="11721"/>
                </a:cubicBezTo>
                <a:cubicBezTo>
                  <a:pt x="42" y="11883"/>
                  <a:pt x="74" y="12046"/>
                  <a:pt x="107" y="12208"/>
                </a:cubicBezTo>
                <a:cubicBezTo>
                  <a:pt x="162" y="12477"/>
                  <a:pt x="217" y="12744"/>
                  <a:pt x="272" y="13013"/>
                </a:cubicBezTo>
                <a:cubicBezTo>
                  <a:pt x="327" y="13282"/>
                  <a:pt x="382" y="13551"/>
                  <a:pt x="437" y="13820"/>
                </a:cubicBezTo>
                <a:cubicBezTo>
                  <a:pt x="470" y="13982"/>
                  <a:pt x="503" y="14143"/>
                  <a:pt x="536" y="14306"/>
                </a:cubicBezTo>
                <a:cubicBezTo>
                  <a:pt x="555" y="14397"/>
                  <a:pt x="602" y="14480"/>
                  <a:pt x="669" y="14544"/>
                </a:cubicBezTo>
                <a:cubicBezTo>
                  <a:pt x="741" y="14612"/>
                  <a:pt x="834" y="14656"/>
                  <a:pt x="932" y="14666"/>
                </a:cubicBezTo>
                <a:cubicBezTo>
                  <a:pt x="1043" y="14679"/>
                  <a:pt x="1152" y="14692"/>
                  <a:pt x="1262" y="14705"/>
                </a:cubicBezTo>
                <a:cubicBezTo>
                  <a:pt x="1482" y="14732"/>
                  <a:pt x="1702" y="14759"/>
                  <a:pt x="1922" y="14784"/>
                </a:cubicBezTo>
                <a:cubicBezTo>
                  <a:pt x="2308" y="14827"/>
                  <a:pt x="2696" y="14860"/>
                  <a:pt x="3083" y="14886"/>
                </a:cubicBezTo>
                <a:cubicBezTo>
                  <a:pt x="3781" y="16235"/>
                  <a:pt x="4773" y="17325"/>
                  <a:pt x="5942" y="18118"/>
                </a:cubicBezTo>
                <a:cubicBezTo>
                  <a:pt x="5935" y="18514"/>
                  <a:pt x="5933" y="18910"/>
                  <a:pt x="5935" y="19307"/>
                </a:cubicBezTo>
                <a:cubicBezTo>
                  <a:pt x="5936" y="19532"/>
                  <a:pt x="5939" y="19758"/>
                  <a:pt x="5941" y="19983"/>
                </a:cubicBezTo>
                <a:cubicBezTo>
                  <a:pt x="5942" y="20095"/>
                  <a:pt x="5943" y="20208"/>
                  <a:pt x="5944" y="20320"/>
                </a:cubicBezTo>
                <a:cubicBezTo>
                  <a:pt x="5942" y="20426"/>
                  <a:pt x="5977" y="20529"/>
                  <a:pt x="6043" y="20612"/>
                </a:cubicBezTo>
                <a:cubicBezTo>
                  <a:pt x="6097" y="20680"/>
                  <a:pt x="6170" y="20730"/>
                  <a:pt x="6252" y="20757"/>
                </a:cubicBezTo>
                <a:cubicBezTo>
                  <a:pt x="6408" y="20809"/>
                  <a:pt x="6563" y="20860"/>
                  <a:pt x="6718" y="20911"/>
                </a:cubicBezTo>
                <a:cubicBezTo>
                  <a:pt x="6975" y="20995"/>
                  <a:pt x="7233" y="21080"/>
                  <a:pt x="7491" y="21165"/>
                </a:cubicBezTo>
                <a:cubicBezTo>
                  <a:pt x="7748" y="21249"/>
                  <a:pt x="8006" y="21334"/>
                  <a:pt x="8264" y="21418"/>
                </a:cubicBezTo>
                <a:cubicBezTo>
                  <a:pt x="8419" y="21469"/>
                  <a:pt x="8574" y="21521"/>
                  <a:pt x="8729" y="21572"/>
                </a:cubicBezTo>
                <a:cubicBezTo>
                  <a:pt x="8817" y="21600"/>
                  <a:pt x="8911" y="21599"/>
                  <a:pt x="8999" y="21572"/>
                </a:cubicBezTo>
                <a:cubicBezTo>
                  <a:pt x="9093" y="21542"/>
                  <a:pt x="9176" y="21482"/>
                  <a:pt x="9233" y="21400"/>
                </a:cubicBezTo>
                <a:cubicBezTo>
                  <a:pt x="9298" y="21309"/>
                  <a:pt x="9364" y="21218"/>
                  <a:pt x="9430" y="21128"/>
                </a:cubicBezTo>
                <a:cubicBezTo>
                  <a:pt x="9562" y="20947"/>
                  <a:pt x="9694" y="20766"/>
                  <a:pt x="9824" y="20584"/>
                </a:cubicBezTo>
                <a:cubicBezTo>
                  <a:pt x="10054" y="20263"/>
                  <a:pt x="10275" y="19937"/>
                  <a:pt x="10489" y="19606"/>
                </a:cubicBezTo>
                <a:cubicBezTo>
                  <a:pt x="11880" y="19655"/>
                  <a:pt x="13299" y="19364"/>
                  <a:pt x="14630" y="18696"/>
                </a:cubicBezTo>
                <a:cubicBezTo>
                  <a:pt x="14968" y="18901"/>
                  <a:pt x="15308" y="19101"/>
                  <a:pt x="15650" y="19298"/>
                </a:cubicBezTo>
                <a:cubicBezTo>
                  <a:pt x="15843" y="19409"/>
                  <a:pt x="16036" y="19519"/>
                  <a:pt x="16230" y="19629"/>
                </a:cubicBezTo>
                <a:cubicBezTo>
                  <a:pt x="16327" y="19684"/>
                  <a:pt x="16424" y="19738"/>
                  <a:pt x="16520" y="19793"/>
                </a:cubicBezTo>
                <a:cubicBezTo>
                  <a:pt x="16611" y="19847"/>
                  <a:pt x="16716" y="19868"/>
                  <a:pt x="16820" y="19851"/>
                </a:cubicBezTo>
                <a:cubicBezTo>
                  <a:pt x="16905" y="19837"/>
                  <a:pt x="16985" y="19799"/>
                  <a:pt x="17049" y="19740"/>
                </a:cubicBezTo>
                <a:cubicBezTo>
                  <a:pt x="17170" y="19629"/>
                  <a:pt x="17291" y="19517"/>
                  <a:pt x="17412" y="19406"/>
                </a:cubicBezTo>
                <a:cubicBezTo>
                  <a:pt x="17612" y="19221"/>
                  <a:pt x="17812" y="19036"/>
                  <a:pt x="18012" y="18851"/>
                </a:cubicBezTo>
                <a:cubicBezTo>
                  <a:pt x="18212" y="18667"/>
                  <a:pt x="18412" y="18483"/>
                  <a:pt x="18613" y="18299"/>
                </a:cubicBezTo>
                <a:cubicBezTo>
                  <a:pt x="18734" y="18187"/>
                  <a:pt x="18854" y="18076"/>
                  <a:pt x="18975" y="17964"/>
                </a:cubicBezTo>
                <a:cubicBezTo>
                  <a:pt x="19043" y="17901"/>
                  <a:pt x="19091" y="17819"/>
                  <a:pt x="19111" y="17727"/>
                </a:cubicBezTo>
                <a:cubicBezTo>
                  <a:pt x="19133" y="17630"/>
                  <a:pt x="19122" y="17527"/>
                  <a:pt x="19080" y="17436"/>
                </a:cubicBezTo>
                <a:cubicBezTo>
                  <a:pt x="19035" y="17333"/>
                  <a:pt x="18990" y="17231"/>
                  <a:pt x="18945" y="17128"/>
                </a:cubicBezTo>
                <a:cubicBezTo>
                  <a:pt x="18856" y="16922"/>
                  <a:pt x="18768" y="16716"/>
                  <a:pt x="18677" y="16511"/>
                </a:cubicBezTo>
                <a:cubicBezTo>
                  <a:pt x="18516" y="16148"/>
                  <a:pt x="18347" y="15789"/>
                  <a:pt x="18169" y="15434"/>
                </a:cubicBezTo>
                <a:cubicBezTo>
                  <a:pt x="18904" y="14229"/>
                  <a:pt x="19342" y="12861"/>
                  <a:pt x="19447" y="11449"/>
                </a:cubicBezTo>
                <a:lnTo>
                  <a:pt x="19448" y="11458"/>
                </a:lnTo>
                <a:cubicBezTo>
                  <a:pt x="19797" y="11265"/>
                  <a:pt x="20144" y="11069"/>
                  <a:pt x="20488" y="10869"/>
                </a:cubicBezTo>
                <a:cubicBezTo>
                  <a:pt x="20680" y="10756"/>
                  <a:pt x="20871" y="10643"/>
                  <a:pt x="21063" y="10530"/>
                </a:cubicBezTo>
                <a:cubicBezTo>
                  <a:pt x="21159" y="10473"/>
                  <a:pt x="21254" y="10416"/>
                  <a:pt x="21350" y="10360"/>
                </a:cubicBezTo>
                <a:cubicBezTo>
                  <a:pt x="21442" y="10308"/>
                  <a:pt x="21514" y="10226"/>
                  <a:pt x="21553" y="10127"/>
                </a:cubicBezTo>
                <a:cubicBezTo>
                  <a:pt x="21584" y="10046"/>
                  <a:pt x="21591" y="9956"/>
                  <a:pt x="21574" y="9871"/>
                </a:cubicBezTo>
                <a:cubicBezTo>
                  <a:pt x="21540" y="9709"/>
                  <a:pt x="21508" y="9547"/>
                  <a:pt x="21475" y="9385"/>
                </a:cubicBezTo>
                <a:cubicBezTo>
                  <a:pt x="21420" y="9116"/>
                  <a:pt x="21365" y="8847"/>
                  <a:pt x="21310" y="8578"/>
                </a:cubicBezTo>
                <a:cubicBezTo>
                  <a:pt x="21255" y="8310"/>
                  <a:pt x="21200" y="8041"/>
                  <a:pt x="21145" y="7772"/>
                </a:cubicBezTo>
                <a:cubicBezTo>
                  <a:pt x="21112" y="7610"/>
                  <a:pt x="21079" y="7448"/>
                  <a:pt x="21046" y="7286"/>
                </a:cubicBezTo>
                <a:cubicBezTo>
                  <a:pt x="21027" y="7194"/>
                  <a:pt x="20980" y="7111"/>
                  <a:pt x="20913" y="7047"/>
                </a:cubicBezTo>
                <a:cubicBezTo>
                  <a:pt x="20841" y="6979"/>
                  <a:pt x="20749" y="6937"/>
                  <a:pt x="20651" y="6927"/>
                </a:cubicBezTo>
                <a:cubicBezTo>
                  <a:pt x="20541" y="6914"/>
                  <a:pt x="20430" y="6901"/>
                  <a:pt x="20320" y="6888"/>
                </a:cubicBezTo>
                <a:cubicBezTo>
                  <a:pt x="20100" y="6861"/>
                  <a:pt x="19880" y="6832"/>
                  <a:pt x="19660" y="6807"/>
                </a:cubicBezTo>
                <a:cubicBezTo>
                  <a:pt x="19269" y="6764"/>
                  <a:pt x="18876" y="6730"/>
                  <a:pt x="18484" y="6704"/>
                </a:cubicBezTo>
                <a:cubicBezTo>
                  <a:pt x="17790" y="5360"/>
                  <a:pt x="16802" y="4270"/>
                  <a:pt x="15640" y="3478"/>
                </a:cubicBezTo>
                <a:cubicBezTo>
                  <a:pt x="15647" y="3080"/>
                  <a:pt x="15649" y="2683"/>
                  <a:pt x="15647" y="2284"/>
                </a:cubicBezTo>
                <a:cubicBezTo>
                  <a:pt x="15646" y="2060"/>
                  <a:pt x="15643" y="1835"/>
                  <a:pt x="15641" y="1610"/>
                </a:cubicBezTo>
                <a:cubicBezTo>
                  <a:pt x="15640" y="1498"/>
                  <a:pt x="15641" y="1385"/>
                  <a:pt x="15640" y="1273"/>
                </a:cubicBezTo>
                <a:cubicBezTo>
                  <a:pt x="15641" y="1167"/>
                  <a:pt x="15605" y="1062"/>
                  <a:pt x="15539" y="980"/>
                </a:cubicBezTo>
                <a:cubicBezTo>
                  <a:pt x="15485" y="912"/>
                  <a:pt x="15412" y="861"/>
                  <a:pt x="15330" y="834"/>
                </a:cubicBezTo>
                <a:cubicBezTo>
                  <a:pt x="15174" y="783"/>
                  <a:pt x="15019" y="733"/>
                  <a:pt x="14864" y="682"/>
                </a:cubicBezTo>
                <a:cubicBezTo>
                  <a:pt x="14607" y="598"/>
                  <a:pt x="14349" y="513"/>
                  <a:pt x="14091" y="428"/>
                </a:cubicBezTo>
                <a:cubicBezTo>
                  <a:pt x="13834" y="344"/>
                  <a:pt x="13577" y="259"/>
                  <a:pt x="13320" y="175"/>
                </a:cubicBezTo>
                <a:cubicBezTo>
                  <a:pt x="13164" y="124"/>
                  <a:pt x="13008" y="72"/>
                  <a:pt x="12853" y="21"/>
                </a:cubicBezTo>
                <a:cubicBezTo>
                  <a:pt x="12809" y="7"/>
                  <a:pt x="12763" y="0"/>
                  <a:pt x="12718" y="0"/>
                </a:cubicBezTo>
                <a:close/>
                <a:moveTo>
                  <a:pt x="10918" y="5173"/>
                </a:moveTo>
                <a:cubicBezTo>
                  <a:pt x="12883" y="5224"/>
                  <a:pt x="14762" y="6336"/>
                  <a:pt x="15719" y="8237"/>
                </a:cubicBezTo>
                <a:cubicBezTo>
                  <a:pt x="17112" y="11001"/>
                  <a:pt x="16030" y="14386"/>
                  <a:pt x="13303" y="15799"/>
                </a:cubicBezTo>
                <a:cubicBezTo>
                  <a:pt x="10577" y="17211"/>
                  <a:pt x="7239" y="16115"/>
                  <a:pt x="5846" y="13350"/>
                </a:cubicBezTo>
                <a:cubicBezTo>
                  <a:pt x="4454" y="10586"/>
                  <a:pt x="5534" y="7199"/>
                  <a:pt x="8261" y="5787"/>
                </a:cubicBezTo>
                <a:cubicBezTo>
                  <a:pt x="9113" y="5345"/>
                  <a:pt x="10024" y="5150"/>
                  <a:pt x="10918" y="5173"/>
                </a:cubicBezTo>
                <a:close/>
              </a:path>
            </a:pathLst>
          </a:custGeom>
          <a:ln w="12700">
            <a:solidFill>
              <a:srgbClr val="0E0F19"/>
            </a:solidFill>
            <a:miter lim="400000"/>
          </a:ln>
        </p:spPr>
        <p:txBody>
          <a:bodyPr lIns="27093" tIns="27093" rIns="27093" bIns="27093" anchor="ctr"/>
          <a:lstStyle/>
          <a:p>
            <a:pPr algn="ctr">
              <a:defRPr sz="2200" baseline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3" name="Shape 303"/>
          <p:cNvSpPr/>
          <p:nvPr/>
        </p:nvSpPr>
        <p:spPr>
          <a:xfrm>
            <a:off x="3874000" y="1945843"/>
            <a:ext cx="5256799" cy="4926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3" h="21598" extrusionOk="0">
                <a:moveTo>
                  <a:pt x="7383" y="0"/>
                </a:moveTo>
                <a:cubicBezTo>
                  <a:pt x="7357" y="0"/>
                  <a:pt x="7331" y="4"/>
                  <a:pt x="7305" y="12"/>
                </a:cubicBezTo>
                <a:cubicBezTo>
                  <a:pt x="7250" y="30"/>
                  <a:pt x="7203" y="68"/>
                  <a:pt x="7169" y="118"/>
                </a:cubicBezTo>
                <a:cubicBezTo>
                  <a:pt x="7131" y="173"/>
                  <a:pt x="7094" y="228"/>
                  <a:pt x="7056" y="283"/>
                </a:cubicBezTo>
                <a:cubicBezTo>
                  <a:pt x="6979" y="394"/>
                  <a:pt x="6902" y="504"/>
                  <a:pt x="6826" y="615"/>
                </a:cubicBezTo>
                <a:cubicBezTo>
                  <a:pt x="6693" y="811"/>
                  <a:pt x="6566" y="1010"/>
                  <a:pt x="6442" y="1211"/>
                </a:cubicBezTo>
                <a:cubicBezTo>
                  <a:pt x="6036" y="1195"/>
                  <a:pt x="5626" y="1232"/>
                  <a:pt x="5221" y="1323"/>
                </a:cubicBezTo>
                <a:cubicBezTo>
                  <a:pt x="4815" y="1415"/>
                  <a:pt x="4414" y="1561"/>
                  <a:pt x="4026" y="1766"/>
                </a:cubicBezTo>
                <a:cubicBezTo>
                  <a:pt x="3830" y="1641"/>
                  <a:pt x="3632" y="1519"/>
                  <a:pt x="3433" y="1399"/>
                </a:cubicBezTo>
                <a:cubicBezTo>
                  <a:pt x="3321" y="1331"/>
                  <a:pt x="3209" y="1264"/>
                  <a:pt x="3097" y="1196"/>
                </a:cubicBezTo>
                <a:cubicBezTo>
                  <a:pt x="3041" y="1163"/>
                  <a:pt x="2984" y="1129"/>
                  <a:pt x="2928" y="1095"/>
                </a:cubicBezTo>
                <a:cubicBezTo>
                  <a:pt x="2876" y="1062"/>
                  <a:pt x="2814" y="1050"/>
                  <a:pt x="2754" y="1060"/>
                </a:cubicBezTo>
                <a:cubicBezTo>
                  <a:pt x="2705" y="1068"/>
                  <a:pt x="2659" y="1093"/>
                  <a:pt x="2622" y="1129"/>
                </a:cubicBezTo>
                <a:cubicBezTo>
                  <a:pt x="2552" y="1197"/>
                  <a:pt x="2481" y="1265"/>
                  <a:pt x="2411" y="1333"/>
                </a:cubicBezTo>
                <a:cubicBezTo>
                  <a:pt x="2295" y="1445"/>
                  <a:pt x="2179" y="1558"/>
                  <a:pt x="2062" y="1671"/>
                </a:cubicBezTo>
                <a:cubicBezTo>
                  <a:pt x="1946" y="1783"/>
                  <a:pt x="1830" y="1897"/>
                  <a:pt x="1714" y="2009"/>
                </a:cubicBezTo>
                <a:cubicBezTo>
                  <a:pt x="1643" y="2077"/>
                  <a:pt x="1573" y="2145"/>
                  <a:pt x="1503" y="2213"/>
                </a:cubicBezTo>
                <a:cubicBezTo>
                  <a:pt x="1464" y="2252"/>
                  <a:pt x="1437" y="2302"/>
                  <a:pt x="1425" y="2358"/>
                </a:cubicBezTo>
                <a:cubicBezTo>
                  <a:pt x="1413" y="2418"/>
                  <a:pt x="1418" y="2480"/>
                  <a:pt x="1442" y="2536"/>
                </a:cubicBezTo>
                <a:cubicBezTo>
                  <a:pt x="1468" y="2598"/>
                  <a:pt x="1495" y="2661"/>
                  <a:pt x="1521" y="2724"/>
                </a:cubicBezTo>
                <a:cubicBezTo>
                  <a:pt x="1572" y="2850"/>
                  <a:pt x="1623" y="2976"/>
                  <a:pt x="1676" y="3102"/>
                </a:cubicBezTo>
                <a:cubicBezTo>
                  <a:pt x="1770" y="3324"/>
                  <a:pt x="1869" y="3543"/>
                  <a:pt x="1972" y="3760"/>
                </a:cubicBezTo>
                <a:cubicBezTo>
                  <a:pt x="1758" y="4128"/>
                  <a:pt x="1588" y="4522"/>
                  <a:pt x="1463" y="4931"/>
                </a:cubicBezTo>
                <a:cubicBezTo>
                  <a:pt x="1339" y="5340"/>
                  <a:pt x="1260" y="5765"/>
                  <a:pt x="1229" y="6198"/>
                </a:cubicBezTo>
                <a:cubicBezTo>
                  <a:pt x="1030" y="6314"/>
                  <a:pt x="832" y="6432"/>
                  <a:pt x="635" y="6553"/>
                </a:cubicBezTo>
                <a:cubicBezTo>
                  <a:pt x="524" y="6622"/>
                  <a:pt x="413" y="6691"/>
                  <a:pt x="302" y="6760"/>
                </a:cubicBezTo>
                <a:cubicBezTo>
                  <a:pt x="246" y="6794"/>
                  <a:pt x="190" y="6829"/>
                  <a:pt x="135" y="6863"/>
                </a:cubicBezTo>
                <a:cubicBezTo>
                  <a:pt x="81" y="6894"/>
                  <a:pt x="40" y="6944"/>
                  <a:pt x="18" y="7005"/>
                </a:cubicBezTo>
                <a:cubicBezTo>
                  <a:pt x="0" y="7055"/>
                  <a:pt x="-5" y="7109"/>
                  <a:pt x="5" y="7162"/>
                </a:cubicBezTo>
                <a:cubicBezTo>
                  <a:pt x="24" y="7261"/>
                  <a:pt x="43" y="7361"/>
                  <a:pt x="63" y="7460"/>
                </a:cubicBezTo>
                <a:cubicBezTo>
                  <a:pt x="94" y="7624"/>
                  <a:pt x="126" y="7787"/>
                  <a:pt x="158" y="7952"/>
                </a:cubicBezTo>
                <a:cubicBezTo>
                  <a:pt x="190" y="8116"/>
                  <a:pt x="222" y="8280"/>
                  <a:pt x="254" y="8444"/>
                </a:cubicBezTo>
                <a:cubicBezTo>
                  <a:pt x="273" y="8543"/>
                  <a:pt x="292" y="8642"/>
                  <a:pt x="311" y="8741"/>
                </a:cubicBezTo>
                <a:cubicBezTo>
                  <a:pt x="322" y="8797"/>
                  <a:pt x="349" y="8848"/>
                  <a:pt x="389" y="8887"/>
                </a:cubicBezTo>
                <a:cubicBezTo>
                  <a:pt x="430" y="8929"/>
                  <a:pt x="485" y="8955"/>
                  <a:pt x="542" y="8961"/>
                </a:cubicBezTo>
                <a:cubicBezTo>
                  <a:pt x="606" y="8969"/>
                  <a:pt x="669" y="8977"/>
                  <a:pt x="733" y="8985"/>
                </a:cubicBezTo>
                <a:cubicBezTo>
                  <a:pt x="861" y="9002"/>
                  <a:pt x="988" y="9019"/>
                  <a:pt x="1116" y="9034"/>
                </a:cubicBezTo>
                <a:cubicBezTo>
                  <a:pt x="1340" y="9060"/>
                  <a:pt x="1565" y="9080"/>
                  <a:pt x="1790" y="9096"/>
                </a:cubicBezTo>
                <a:cubicBezTo>
                  <a:pt x="1993" y="9508"/>
                  <a:pt x="2238" y="9881"/>
                  <a:pt x="2517" y="10211"/>
                </a:cubicBezTo>
                <a:cubicBezTo>
                  <a:pt x="2797" y="10541"/>
                  <a:pt x="3111" y="10829"/>
                  <a:pt x="3450" y="11071"/>
                </a:cubicBezTo>
                <a:cubicBezTo>
                  <a:pt x="3446" y="11313"/>
                  <a:pt x="3444" y="11555"/>
                  <a:pt x="3446" y="11797"/>
                </a:cubicBezTo>
                <a:cubicBezTo>
                  <a:pt x="3446" y="11935"/>
                  <a:pt x="3448" y="12073"/>
                  <a:pt x="3449" y="12210"/>
                </a:cubicBezTo>
                <a:cubicBezTo>
                  <a:pt x="3450" y="12279"/>
                  <a:pt x="3450" y="12348"/>
                  <a:pt x="3451" y="12416"/>
                </a:cubicBezTo>
                <a:cubicBezTo>
                  <a:pt x="3450" y="12481"/>
                  <a:pt x="3470" y="12544"/>
                  <a:pt x="3508" y="12595"/>
                </a:cubicBezTo>
                <a:cubicBezTo>
                  <a:pt x="3540" y="12636"/>
                  <a:pt x="3582" y="12667"/>
                  <a:pt x="3630" y="12684"/>
                </a:cubicBezTo>
                <a:cubicBezTo>
                  <a:pt x="3720" y="12715"/>
                  <a:pt x="3810" y="12746"/>
                  <a:pt x="3900" y="12777"/>
                </a:cubicBezTo>
                <a:cubicBezTo>
                  <a:pt x="4050" y="12829"/>
                  <a:pt x="4200" y="12881"/>
                  <a:pt x="4349" y="12932"/>
                </a:cubicBezTo>
                <a:cubicBezTo>
                  <a:pt x="4498" y="12984"/>
                  <a:pt x="4648" y="13036"/>
                  <a:pt x="4798" y="13087"/>
                </a:cubicBezTo>
                <a:cubicBezTo>
                  <a:pt x="4888" y="13118"/>
                  <a:pt x="4978" y="13150"/>
                  <a:pt x="5068" y="13181"/>
                </a:cubicBezTo>
                <a:cubicBezTo>
                  <a:pt x="5119" y="13198"/>
                  <a:pt x="5173" y="13198"/>
                  <a:pt x="5225" y="13181"/>
                </a:cubicBezTo>
                <a:cubicBezTo>
                  <a:pt x="5279" y="13163"/>
                  <a:pt x="5327" y="13126"/>
                  <a:pt x="5360" y="13076"/>
                </a:cubicBezTo>
                <a:cubicBezTo>
                  <a:pt x="5398" y="13021"/>
                  <a:pt x="5437" y="12965"/>
                  <a:pt x="5475" y="12910"/>
                </a:cubicBezTo>
                <a:cubicBezTo>
                  <a:pt x="5551" y="12800"/>
                  <a:pt x="5628" y="12689"/>
                  <a:pt x="5704" y="12578"/>
                </a:cubicBezTo>
                <a:cubicBezTo>
                  <a:pt x="5837" y="12382"/>
                  <a:pt x="5965" y="12183"/>
                  <a:pt x="6090" y="11980"/>
                </a:cubicBezTo>
                <a:cubicBezTo>
                  <a:pt x="6493" y="11995"/>
                  <a:pt x="6901" y="11958"/>
                  <a:pt x="7304" y="11866"/>
                </a:cubicBezTo>
                <a:cubicBezTo>
                  <a:pt x="7708" y="11774"/>
                  <a:pt x="8107" y="11628"/>
                  <a:pt x="8494" y="11424"/>
                </a:cubicBezTo>
                <a:cubicBezTo>
                  <a:pt x="8690" y="11549"/>
                  <a:pt x="8887" y="11672"/>
                  <a:pt x="9086" y="11792"/>
                </a:cubicBezTo>
                <a:cubicBezTo>
                  <a:pt x="9198" y="11859"/>
                  <a:pt x="9310" y="11927"/>
                  <a:pt x="9422" y="11994"/>
                </a:cubicBezTo>
                <a:cubicBezTo>
                  <a:pt x="9478" y="12028"/>
                  <a:pt x="9535" y="12061"/>
                  <a:pt x="9591" y="12094"/>
                </a:cubicBezTo>
                <a:cubicBezTo>
                  <a:pt x="9643" y="12127"/>
                  <a:pt x="9705" y="12140"/>
                  <a:pt x="9765" y="12130"/>
                </a:cubicBezTo>
                <a:cubicBezTo>
                  <a:pt x="9814" y="12121"/>
                  <a:pt x="9861" y="12098"/>
                  <a:pt x="9898" y="12062"/>
                </a:cubicBezTo>
                <a:cubicBezTo>
                  <a:pt x="9968" y="11994"/>
                  <a:pt x="10038" y="11926"/>
                  <a:pt x="10108" y="11858"/>
                </a:cubicBezTo>
                <a:cubicBezTo>
                  <a:pt x="10225" y="11745"/>
                  <a:pt x="10341" y="11632"/>
                  <a:pt x="10457" y="11519"/>
                </a:cubicBezTo>
                <a:cubicBezTo>
                  <a:pt x="10573" y="11406"/>
                  <a:pt x="10689" y="11294"/>
                  <a:pt x="10806" y="11181"/>
                </a:cubicBezTo>
                <a:cubicBezTo>
                  <a:pt x="10876" y="11113"/>
                  <a:pt x="10946" y="11045"/>
                  <a:pt x="11016" y="10977"/>
                </a:cubicBezTo>
                <a:cubicBezTo>
                  <a:pt x="11055" y="10938"/>
                  <a:pt x="11084" y="10888"/>
                  <a:pt x="11095" y="10832"/>
                </a:cubicBezTo>
                <a:cubicBezTo>
                  <a:pt x="11108" y="10772"/>
                  <a:pt x="11101" y="10709"/>
                  <a:pt x="11077" y="10654"/>
                </a:cubicBezTo>
                <a:cubicBezTo>
                  <a:pt x="11051" y="10591"/>
                  <a:pt x="11024" y="10529"/>
                  <a:pt x="10999" y="10466"/>
                </a:cubicBezTo>
                <a:cubicBezTo>
                  <a:pt x="10947" y="10340"/>
                  <a:pt x="10896" y="10214"/>
                  <a:pt x="10843" y="10089"/>
                </a:cubicBezTo>
                <a:cubicBezTo>
                  <a:pt x="10750" y="9867"/>
                  <a:pt x="10651" y="9648"/>
                  <a:pt x="10548" y="9431"/>
                </a:cubicBezTo>
                <a:cubicBezTo>
                  <a:pt x="10761" y="9063"/>
                  <a:pt x="10932" y="8670"/>
                  <a:pt x="11056" y="8261"/>
                </a:cubicBezTo>
                <a:cubicBezTo>
                  <a:pt x="11180" y="7852"/>
                  <a:pt x="11259" y="7427"/>
                  <a:pt x="11290" y="6996"/>
                </a:cubicBezTo>
                <a:lnTo>
                  <a:pt x="11291" y="7001"/>
                </a:lnTo>
                <a:cubicBezTo>
                  <a:pt x="11493" y="6883"/>
                  <a:pt x="11694" y="6764"/>
                  <a:pt x="11894" y="6641"/>
                </a:cubicBezTo>
                <a:cubicBezTo>
                  <a:pt x="12006" y="6573"/>
                  <a:pt x="12117" y="6503"/>
                  <a:pt x="12228" y="6434"/>
                </a:cubicBezTo>
                <a:cubicBezTo>
                  <a:pt x="12284" y="6400"/>
                  <a:pt x="12339" y="6365"/>
                  <a:pt x="12395" y="6330"/>
                </a:cubicBezTo>
                <a:cubicBezTo>
                  <a:pt x="12448" y="6299"/>
                  <a:pt x="12490" y="6249"/>
                  <a:pt x="12512" y="6188"/>
                </a:cubicBezTo>
                <a:cubicBezTo>
                  <a:pt x="12531" y="6138"/>
                  <a:pt x="12535" y="6084"/>
                  <a:pt x="12525" y="6031"/>
                </a:cubicBezTo>
                <a:cubicBezTo>
                  <a:pt x="12505" y="5932"/>
                  <a:pt x="12486" y="5834"/>
                  <a:pt x="12467" y="5734"/>
                </a:cubicBezTo>
                <a:cubicBezTo>
                  <a:pt x="12435" y="5570"/>
                  <a:pt x="12403" y="5406"/>
                  <a:pt x="12371" y="5242"/>
                </a:cubicBezTo>
                <a:cubicBezTo>
                  <a:pt x="12340" y="5077"/>
                  <a:pt x="12308" y="4913"/>
                  <a:pt x="12276" y="4749"/>
                </a:cubicBezTo>
                <a:cubicBezTo>
                  <a:pt x="12257" y="4650"/>
                  <a:pt x="12238" y="4551"/>
                  <a:pt x="12218" y="4452"/>
                </a:cubicBezTo>
                <a:cubicBezTo>
                  <a:pt x="12207" y="4396"/>
                  <a:pt x="12180" y="4345"/>
                  <a:pt x="12141" y="4306"/>
                </a:cubicBezTo>
                <a:cubicBezTo>
                  <a:pt x="12099" y="4264"/>
                  <a:pt x="12046" y="4239"/>
                  <a:pt x="11989" y="4233"/>
                </a:cubicBezTo>
                <a:cubicBezTo>
                  <a:pt x="11925" y="4225"/>
                  <a:pt x="11861" y="4217"/>
                  <a:pt x="11797" y="4209"/>
                </a:cubicBezTo>
                <a:cubicBezTo>
                  <a:pt x="11669" y="4192"/>
                  <a:pt x="11541" y="4175"/>
                  <a:pt x="11413" y="4160"/>
                </a:cubicBezTo>
                <a:cubicBezTo>
                  <a:pt x="11187" y="4133"/>
                  <a:pt x="10959" y="4112"/>
                  <a:pt x="10731" y="4096"/>
                </a:cubicBezTo>
                <a:cubicBezTo>
                  <a:pt x="10529" y="3686"/>
                  <a:pt x="10285" y="3314"/>
                  <a:pt x="10007" y="2984"/>
                </a:cubicBezTo>
                <a:cubicBezTo>
                  <a:pt x="9729" y="2655"/>
                  <a:pt x="9417" y="2367"/>
                  <a:pt x="9080" y="2125"/>
                </a:cubicBezTo>
                <a:cubicBezTo>
                  <a:pt x="9084" y="1882"/>
                  <a:pt x="9085" y="1639"/>
                  <a:pt x="9084" y="1396"/>
                </a:cubicBezTo>
                <a:cubicBezTo>
                  <a:pt x="9083" y="1258"/>
                  <a:pt x="9082" y="1121"/>
                  <a:pt x="9081" y="984"/>
                </a:cubicBezTo>
                <a:cubicBezTo>
                  <a:pt x="9080" y="915"/>
                  <a:pt x="9080" y="847"/>
                  <a:pt x="9080" y="778"/>
                </a:cubicBezTo>
                <a:cubicBezTo>
                  <a:pt x="9080" y="713"/>
                  <a:pt x="9060" y="649"/>
                  <a:pt x="9021" y="599"/>
                </a:cubicBezTo>
                <a:cubicBezTo>
                  <a:pt x="8990" y="557"/>
                  <a:pt x="8947" y="526"/>
                  <a:pt x="8900" y="510"/>
                </a:cubicBezTo>
                <a:cubicBezTo>
                  <a:pt x="8810" y="478"/>
                  <a:pt x="8720" y="448"/>
                  <a:pt x="8629" y="417"/>
                </a:cubicBezTo>
                <a:cubicBezTo>
                  <a:pt x="8480" y="365"/>
                  <a:pt x="8330" y="313"/>
                  <a:pt x="8181" y="262"/>
                </a:cubicBezTo>
                <a:cubicBezTo>
                  <a:pt x="8031" y="210"/>
                  <a:pt x="7882" y="158"/>
                  <a:pt x="7733" y="107"/>
                </a:cubicBezTo>
                <a:cubicBezTo>
                  <a:pt x="7643" y="76"/>
                  <a:pt x="7552" y="44"/>
                  <a:pt x="7462" y="13"/>
                </a:cubicBezTo>
                <a:cubicBezTo>
                  <a:pt x="7436" y="4"/>
                  <a:pt x="7410" y="0"/>
                  <a:pt x="7383" y="0"/>
                </a:cubicBezTo>
                <a:close/>
                <a:moveTo>
                  <a:pt x="17715" y="540"/>
                </a:moveTo>
                <a:cubicBezTo>
                  <a:pt x="17643" y="541"/>
                  <a:pt x="17570" y="541"/>
                  <a:pt x="17498" y="541"/>
                </a:cubicBezTo>
                <a:cubicBezTo>
                  <a:pt x="17378" y="542"/>
                  <a:pt x="17259" y="541"/>
                  <a:pt x="17140" y="542"/>
                </a:cubicBezTo>
                <a:cubicBezTo>
                  <a:pt x="17020" y="543"/>
                  <a:pt x="16900" y="544"/>
                  <a:pt x="16781" y="545"/>
                </a:cubicBezTo>
                <a:cubicBezTo>
                  <a:pt x="16708" y="545"/>
                  <a:pt x="16635" y="545"/>
                  <a:pt x="16563" y="546"/>
                </a:cubicBezTo>
                <a:cubicBezTo>
                  <a:pt x="16522" y="546"/>
                  <a:pt x="16483" y="560"/>
                  <a:pt x="16450" y="586"/>
                </a:cubicBezTo>
                <a:cubicBezTo>
                  <a:pt x="16415" y="613"/>
                  <a:pt x="16388" y="651"/>
                  <a:pt x="16375" y="695"/>
                </a:cubicBezTo>
                <a:cubicBezTo>
                  <a:pt x="16360" y="745"/>
                  <a:pt x="16345" y="795"/>
                  <a:pt x="16329" y="845"/>
                </a:cubicBezTo>
                <a:cubicBezTo>
                  <a:pt x="16299" y="944"/>
                  <a:pt x="16267" y="1044"/>
                  <a:pt x="16237" y="1143"/>
                </a:cubicBezTo>
                <a:cubicBezTo>
                  <a:pt x="16184" y="1320"/>
                  <a:pt x="16136" y="1498"/>
                  <a:pt x="16091" y="1677"/>
                </a:cubicBezTo>
                <a:cubicBezTo>
                  <a:pt x="15794" y="1770"/>
                  <a:pt x="15510" y="1900"/>
                  <a:pt x="15243" y="2063"/>
                </a:cubicBezTo>
                <a:cubicBezTo>
                  <a:pt x="14977" y="2227"/>
                  <a:pt x="14730" y="2425"/>
                  <a:pt x="14506" y="2653"/>
                </a:cubicBezTo>
                <a:cubicBezTo>
                  <a:pt x="14338" y="2611"/>
                  <a:pt x="14169" y="2570"/>
                  <a:pt x="14000" y="2532"/>
                </a:cubicBezTo>
                <a:cubicBezTo>
                  <a:pt x="13904" y="2510"/>
                  <a:pt x="13808" y="2489"/>
                  <a:pt x="13712" y="2468"/>
                </a:cubicBezTo>
                <a:cubicBezTo>
                  <a:pt x="13664" y="2457"/>
                  <a:pt x="13616" y="2446"/>
                  <a:pt x="13568" y="2435"/>
                </a:cubicBezTo>
                <a:cubicBezTo>
                  <a:pt x="13523" y="2424"/>
                  <a:pt x="13476" y="2430"/>
                  <a:pt x="13435" y="2452"/>
                </a:cubicBezTo>
                <a:cubicBezTo>
                  <a:pt x="13401" y="2470"/>
                  <a:pt x="13372" y="2498"/>
                  <a:pt x="13352" y="2534"/>
                </a:cubicBezTo>
                <a:cubicBezTo>
                  <a:pt x="13316" y="2600"/>
                  <a:pt x="13279" y="2668"/>
                  <a:pt x="13243" y="2734"/>
                </a:cubicBezTo>
                <a:cubicBezTo>
                  <a:pt x="13182" y="2844"/>
                  <a:pt x="13122" y="2954"/>
                  <a:pt x="13062" y="3064"/>
                </a:cubicBezTo>
                <a:cubicBezTo>
                  <a:pt x="13001" y="3175"/>
                  <a:pt x="12941" y="3285"/>
                  <a:pt x="12881" y="3396"/>
                </a:cubicBezTo>
                <a:cubicBezTo>
                  <a:pt x="12845" y="3462"/>
                  <a:pt x="12808" y="3529"/>
                  <a:pt x="12771" y="3595"/>
                </a:cubicBezTo>
                <a:cubicBezTo>
                  <a:pt x="12751" y="3633"/>
                  <a:pt x="12742" y="3676"/>
                  <a:pt x="12745" y="3720"/>
                </a:cubicBezTo>
                <a:cubicBezTo>
                  <a:pt x="12749" y="3766"/>
                  <a:pt x="12767" y="3811"/>
                  <a:pt x="12797" y="3845"/>
                </a:cubicBezTo>
                <a:cubicBezTo>
                  <a:pt x="12829" y="3884"/>
                  <a:pt x="12862" y="3923"/>
                  <a:pt x="12894" y="3963"/>
                </a:cubicBezTo>
                <a:cubicBezTo>
                  <a:pt x="12959" y="4042"/>
                  <a:pt x="13023" y="4120"/>
                  <a:pt x="13088" y="4199"/>
                </a:cubicBezTo>
                <a:cubicBezTo>
                  <a:pt x="13202" y="4335"/>
                  <a:pt x="13320" y="4469"/>
                  <a:pt x="13440" y="4600"/>
                </a:cubicBezTo>
                <a:cubicBezTo>
                  <a:pt x="13358" y="4944"/>
                  <a:pt x="13319" y="5288"/>
                  <a:pt x="13320" y="5627"/>
                </a:cubicBezTo>
                <a:cubicBezTo>
                  <a:pt x="13320" y="5966"/>
                  <a:pt x="13361" y="6300"/>
                  <a:pt x="13437" y="6622"/>
                </a:cubicBezTo>
                <a:cubicBezTo>
                  <a:pt x="13319" y="6757"/>
                  <a:pt x="13203" y="6893"/>
                  <a:pt x="13088" y="7031"/>
                </a:cubicBezTo>
                <a:cubicBezTo>
                  <a:pt x="13023" y="7109"/>
                  <a:pt x="12957" y="7189"/>
                  <a:pt x="12892" y="7268"/>
                </a:cubicBezTo>
                <a:cubicBezTo>
                  <a:pt x="12860" y="7307"/>
                  <a:pt x="12827" y="7345"/>
                  <a:pt x="12795" y="7385"/>
                </a:cubicBezTo>
                <a:cubicBezTo>
                  <a:pt x="12763" y="7421"/>
                  <a:pt x="12745" y="7468"/>
                  <a:pt x="12743" y="7517"/>
                </a:cubicBezTo>
                <a:cubicBezTo>
                  <a:pt x="12741" y="7558"/>
                  <a:pt x="12750" y="7598"/>
                  <a:pt x="12769" y="7633"/>
                </a:cubicBezTo>
                <a:cubicBezTo>
                  <a:pt x="12805" y="7700"/>
                  <a:pt x="12841" y="7767"/>
                  <a:pt x="12878" y="7834"/>
                </a:cubicBezTo>
                <a:cubicBezTo>
                  <a:pt x="12938" y="7944"/>
                  <a:pt x="12998" y="8055"/>
                  <a:pt x="13057" y="8166"/>
                </a:cubicBezTo>
                <a:cubicBezTo>
                  <a:pt x="13117" y="8276"/>
                  <a:pt x="13177" y="8387"/>
                  <a:pt x="13237" y="8497"/>
                </a:cubicBezTo>
                <a:cubicBezTo>
                  <a:pt x="13274" y="8564"/>
                  <a:pt x="13310" y="8631"/>
                  <a:pt x="13346" y="8698"/>
                </a:cubicBezTo>
                <a:cubicBezTo>
                  <a:pt x="13367" y="8735"/>
                  <a:pt x="13398" y="8765"/>
                  <a:pt x="13435" y="8783"/>
                </a:cubicBezTo>
                <a:cubicBezTo>
                  <a:pt x="13475" y="8803"/>
                  <a:pt x="13519" y="8807"/>
                  <a:pt x="13562" y="8797"/>
                </a:cubicBezTo>
                <a:cubicBezTo>
                  <a:pt x="13610" y="8786"/>
                  <a:pt x="13658" y="8776"/>
                  <a:pt x="13706" y="8765"/>
                </a:cubicBezTo>
                <a:cubicBezTo>
                  <a:pt x="13802" y="8744"/>
                  <a:pt x="13898" y="8723"/>
                  <a:pt x="13994" y="8701"/>
                </a:cubicBezTo>
                <a:cubicBezTo>
                  <a:pt x="14163" y="8663"/>
                  <a:pt x="14331" y="8620"/>
                  <a:pt x="14498" y="8573"/>
                </a:cubicBezTo>
                <a:cubicBezTo>
                  <a:pt x="14720" y="8801"/>
                  <a:pt x="14968" y="9002"/>
                  <a:pt x="15241" y="9170"/>
                </a:cubicBezTo>
                <a:cubicBezTo>
                  <a:pt x="15513" y="9337"/>
                  <a:pt x="15809" y="9471"/>
                  <a:pt x="16125" y="9566"/>
                </a:cubicBezTo>
                <a:cubicBezTo>
                  <a:pt x="16176" y="9744"/>
                  <a:pt x="16230" y="9920"/>
                  <a:pt x="16285" y="10096"/>
                </a:cubicBezTo>
                <a:cubicBezTo>
                  <a:pt x="16316" y="10196"/>
                  <a:pt x="16347" y="10295"/>
                  <a:pt x="16379" y="10394"/>
                </a:cubicBezTo>
                <a:cubicBezTo>
                  <a:pt x="16395" y="10444"/>
                  <a:pt x="16411" y="10493"/>
                  <a:pt x="16427" y="10543"/>
                </a:cubicBezTo>
                <a:cubicBezTo>
                  <a:pt x="16441" y="10590"/>
                  <a:pt x="16469" y="10630"/>
                  <a:pt x="16508" y="10657"/>
                </a:cubicBezTo>
                <a:cubicBezTo>
                  <a:pt x="16540" y="10679"/>
                  <a:pt x="16578" y="10691"/>
                  <a:pt x="16616" y="10691"/>
                </a:cubicBezTo>
                <a:cubicBezTo>
                  <a:pt x="16688" y="10691"/>
                  <a:pt x="16760" y="10691"/>
                  <a:pt x="16833" y="10690"/>
                </a:cubicBezTo>
                <a:cubicBezTo>
                  <a:pt x="16952" y="10690"/>
                  <a:pt x="17072" y="10688"/>
                  <a:pt x="17192" y="10687"/>
                </a:cubicBezTo>
                <a:cubicBezTo>
                  <a:pt x="17311" y="10687"/>
                  <a:pt x="17431" y="10686"/>
                  <a:pt x="17551" y="10686"/>
                </a:cubicBezTo>
                <a:cubicBezTo>
                  <a:pt x="17623" y="10685"/>
                  <a:pt x="17695" y="10685"/>
                  <a:pt x="17767" y="10685"/>
                </a:cubicBezTo>
                <a:cubicBezTo>
                  <a:pt x="17808" y="10684"/>
                  <a:pt x="17848" y="10671"/>
                  <a:pt x="17881" y="10646"/>
                </a:cubicBezTo>
                <a:cubicBezTo>
                  <a:pt x="17917" y="10619"/>
                  <a:pt x="17943" y="10580"/>
                  <a:pt x="17956" y="10535"/>
                </a:cubicBezTo>
                <a:cubicBezTo>
                  <a:pt x="17971" y="10485"/>
                  <a:pt x="17987" y="10435"/>
                  <a:pt x="18002" y="10386"/>
                </a:cubicBezTo>
                <a:cubicBezTo>
                  <a:pt x="18033" y="10286"/>
                  <a:pt x="18064" y="10188"/>
                  <a:pt x="18093" y="10088"/>
                </a:cubicBezTo>
                <a:cubicBezTo>
                  <a:pt x="18146" y="9912"/>
                  <a:pt x="18196" y="9733"/>
                  <a:pt x="18241" y="9554"/>
                </a:cubicBezTo>
                <a:cubicBezTo>
                  <a:pt x="18538" y="9462"/>
                  <a:pt x="18822" y="9332"/>
                  <a:pt x="19087" y="9168"/>
                </a:cubicBezTo>
                <a:cubicBezTo>
                  <a:pt x="19353" y="9004"/>
                  <a:pt x="19600" y="8807"/>
                  <a:pt x="19824" y="8579"/>
                </a:cubicBezTo>
                <a:lnTo>
                  <a:pt x="19822" y="8583"/>
                </a:lnTo>
                <a:cubicBezTo>
                  <a:pt x="19993" y="8626"/>
                  <a:pt x="20163" y="8667"/>
                  <a:pt x="20335" y="8706"/>
                </a:cubicBezTo>
                <a:cubicBezTo>
                  <a:pt x="20431" y="8728"/>
                  <a:pt x="20528" y="8750"/>
                  <a:pt x="20624" y="8771"/>
                </a:cubicBezTo>
                <a:cubicBezTo>
                  <a:pt x="20672" y="8782"/>
                  <a:pt x="20719" y="8792"/>
                  <a:pt x="20767" y="8803"/>
                </a:cubicBezTo>
                <a:cubicBezTo>
                  <a:pt x="20812" y="8814"/>
                  <a:pt x="20860" y="8808"/>
                  <a:pt x="20902" y="8786"/>
                </a:cubicBezTo>
                <a:cubicBezTo>
                  <a:pt x="20936" y="8768"/>
                  <a:pt x="20964" y="8739"/>
                  <a:pt x="20984" y="8704"/>
                </a:cubicBezTo>
                <a:cubicBezTo>
                  <a:pt x="21020" y="8638"/>
                  <a:pt x="21057" y="8571"/>
                  <a:pt x="21093" y="8505"/>
                </a:cubicBezTo>
                <a:cubicBezTo>
                  <a:pt x="21153" y="8394"/>
                  <a:pt x="21214" y="8284"/>
                  <a:pt x="21274" y="8173"/>
                </a:cubicBezTo>
                <a:cubicBezTo>
                  <a:pt x="21334" y="8063"/>
                  <a:pt x="21394" y="7952"/>
                  <a:pt x="21455" y="7842"/>
                </a:cubicBezTo>
                <a:cubicBezTo>
                  <a:pt x="21491" y="7775"/>
                  <a:pt x="21528" y="7709"/>
                  <a:pt x="21564" y="7642"/>
                </a:cubicBezTo>
                <a:cubicBezTo>
                  <a:pt x="21585" y="7605"/>
                  <a:pt x="21594" y="7561"/>
                  <a:pt x="21590" y="7518"/>
                </a:cubicBezTo>
                <a:cubicBezTo>
                  <a:pt x="21587" y="7472"/>
                  <a:pt x="21569" y="7428"/>
                  <a:pt x="21539" y="7394"/>
                </a:cubicBezTo>
                <a:cubicBezTo>
                  <a:pt x="21507" y="7354"/>
                  <a:pt x="21474" y="7315"/>
                  <a:pt x="21442" y="7276"/>
                </a:cubicBezTo>
                <a:cubicBezTo>
                  <a:pt x="21377" y="7197"/>
                  <a:pt x="21313" y="7117"/>
                  <a:pt x="21248" y="7039"/>
                </a:cubicBezTo>
                <a:cubicBezTo>
                  <a:pt x="21132" y="6901"/>
                  <a:pt x="21013" y="6765"/>
                  <a:pt x="20891" y="6632"/>
                </a:cubicBezTo>
                <a:cubicBezTo>
                  <a:pt x="20973" y="6290"/>
                  <a:pt x="21013" y="5946"/>
                  <a:pt x="21013" y="5608"/>
                </a:cubicBezTo>
                <a:cubicBezTo>
                  <a:pt x="21012" y="5270"/>
                  <a:pt x="20973" y="4938"/>
                  <a:pt x="20897" y="4617"/>
                </a:cubicBezTo>
                <a:cubicBezTo>
                  <a:pt x="21016" y="4482"/>
                  <a:pt x="21132" y="4345"/>
                  <a:pt x="21248" y="4207"/>
                </a:cubicBezTo>
                <a:cubicBezTo>
                  <a:pt x="21313" y="4129"/>
                  <a:pt x="21378" y="4050"/>
                  <a:pt x="21443" y="3971"/>
                </a:cubicBezTo>
                <a:cubicBezTo>
                  <a:pt x="21475" y="3932"/>
                  <a:pt x="21508" y="3893"/>
                  <a:pt x="21541" y="3854"/>
                </a:cubicBezTo>
                <a:cubicBezTo>
                  <a:pt x="21572" y="3818"/>
                  <a:pt x="21591" y="3770"/>
                  <a:pt x="21593" y="3721"/>
                </a:cubicBezTo>
                <a:cubicBezTo>
                  <a:pt x="21595" y="3680"/>
                  <a:pt x="21586" y="3640"/>
                  <a:pt x="21567" y="3605"/>
                </a:cubicBezTo>
                <a:cubicBezTo>
                  <a:pt x="21531" y="3538"/>
                  <a:pt x="21494" y="3472"/>
                  <a:pt x="21458" y="3405"/>
                </a:cubicBezTo>
                <a:cubicBezTo>
                  <a:pt x="21398" y="3295"/>
                  <a:pt x="21338" y="3183"/>
                  <a:pt x="21278" y="3073"/>
                </a:cubicBezTo>
                <a:cubicBezTo>
                  <a:pt x="21218" y="2962"/>
                  <a:pt x="21158" y="2852"/>
                  <a:pt x="21098" y="2742"/>
                </a:cubicBezTo>
                <a:cubicBezTo>
                  <a:pt x="21062" y="2675"/>
                  <a:pt x="21026" y="2608"/>
                  <a:pt x="20990" y="2541"/>
                </a:cubicBezTo>
                <a:cubicBezTo>
                  <a:pt x="20979" y="2522"/>
                  <a:pt x="20966" y="2505"/>
                  <a:pt x="20951" y="2491"/>
                </a:cubicBezTo>
                <a:cubicBezTo>
                  <a:pt x="20936" y="2477"/>
                  <a:pt x="20919" y="2464"/>
                  <a:pt x="20901" y="2455"/>
                </a:cubicBezTo>
                <a:cubicBezTo>
                  <a:pt x="20861" y="2435"/>
                  <a:pt x="20817" y="2431"/>
                  <a:pt x="20774" y="2441"/>
                </a:cubicBezTo>
                <a:cubicBezTo>
                  <a:pt x="20726" y="2452"/>
                  <a:pt x="20679" y="2463"/>
                  <a:pt x="20631" y="2473"/>
                </a:cubicBezTo>
                <a:cubicBezTo>
                  <a:pt x="20534" y="2494"/>
                  <a:pt x="20438" y="2515"/>
                  <a:pt x="20342" y="2536"/>
                </a:cubicBezTo>
                <a:cubicBezTo>
                  <a:pt x="20174" y="2575"/>
                  <a:pt x="20006" y="2618"/>
                  <a:pt x="19839" y="2664"/>
                </a:cubicBezTo>
                <a:cubicBezTo>
                  <a:pt x="19617" y="2435"/>
                  <a:pt x="19368" y="2233"/>
                  <a:pt x="19094" y="2064"/>
                </a:cubicBezTo>
                <a:cubicBezTo>
                  <a:pt x="18821" y="1895"/>
                  <a:pt x="18523" y="1760"/>
                  <a:pt x="18206" y="1665"/>
                </a:cubicBezTo>
                <a:cubicBezTo>
                  <a:pt x="18154" y="1488"/>
                  <a:pt x="18101" y="1310"/>
                  <a:pt x="18046" y="1134"/>
                </a:cubicBezTo>
                <a:cubicBezTo>
                  <a:pt x="18014" y="1035"/>
                  <a:pt x="17983" y="936"/>
                  <a:pt x="17952" y="837"/>
                </a:cubicBezTo>
                <a:cubicBezTo>
                  <a:pt x="17936" y="788"/>
                  <a:pt x="17920" y="737"/>
                  <a:pt x="17905" y="688"/>
                </a:cubicBezTo>
                <a:cubicBezTo>
                  <a:pt x="17891" y="641"/>
                  <a:pt x="17862" y="600"/>
                  <a:pt x="17823" y="573"/>
                </a:cubicBezTo>
                <a:cubicBezTo>
                  <a:pt x="17791" y="551"/>
                  <a:pt x="17753" y="540"/>
                  <a:pt x="17715" y="540"/>
                </a:cubicBezTo>
                <a:close/>
                <a:moveTo>
                  <a:pt x="17064" y="3000"/>
                </a:moveTo>
                <a:cubicBezTo>
                  <a:pt x="17305" y="2989"/>
                  <a:pt x="17552" y="3016"/>
                  <a:pt x="17797" y="3086"/>
                </a:cubicBezTo>
                <a:cubicBezTo>
                  <a:pt x="18206" y="3202"/>
                  <a:pt x="18563" y="3423"/>
                  <a:pt x="18850" y="3713"/>
                </a:cubicBezTo>
                <a:cubicBezTo>
                  <a:pt x="19482" y="4351"/>
                  <a:pt x="19775" y="5329"/>
                  <a:pt x="19535" y="6289"/>
                </a:cubicBezTo>
                <a:cubicBezTo>
                  <a:pt x="19186" y="7686"/>
                  <a:pt x="17843" y="8516"/>
                  <a:pt x="16534" y="8144"/>
                </a:cubicBezTo>
                <a:cubicBezTo>
                  <a:pt x="15226" y="7771"/>
                  <a:pt x="14448" y="6339"/>
                  <a:pt x="14796" y="4942"/>
                </a:cubicBezTo>
                <a:cubicBezTo>
                  <a:pt x="15080" y="3807"/>
                  <a:pt x="16020" y="3046"/>
                  <a:pt x="17064" y="3000"/>
                </a:cubicBezTo>
                <a:close/>
                <a:moveTo>
                  <a:pt x="6338" y="3161"/>
                </a:moveTo>
                <a:cubicBezTo>
                  <a:pt x="7479" y="3192"/>
                  <a:pt x="8570" y="3871"/>
                  <a:pt x="9126" y="5033"/>
                </a:cubicBezTo>
                <a:cubicBezTo>
                  <a:pt x="9934" y="6722"/>
                  <a:pt x="9306" y="8791"/>
                  <a:pt x="7723" y="9654"/>
                </a:cubicBezTo>
                <a:cubicBezTo>
                  <a:pt x="6141" y="10516"/>
                  <a:pt x="4203" y="9847"/>
                  <a:pt x="3394" y="8158"/>
                </a:cubicBezTo>
                <a:cubicBezTo>
                  <a:pt x="2586" y="6468"/>
                  <a:pt x="3213" y="4399"/>
                  <a:pt x="4796" y="3536"/>
                </a:cubicBezTo>
                <a:cubicBezTo>
                  <a:pt x="5290" y="3266"/>
                  <a:pt x="5820" y="3147"/>
                  <a:pt x="6338" y="3161"/>
                </a:cubicBezTo>
                <a:close/>
                <a:moveTo>
                  <a:pt x="13569" y="10023"/>
                </a:moveTo>
                <a:cubicBezTo>
                  <a:pt x="13547" y="10021"/>
                  <a:pt x="13527" y="10022"/>
                  <a:pt x="13505" y="10027"/>
                </a:cubicBezTo>
                <a:cubicBezTo>
                  <a:pt x="13425" y="10043"/>
                  <a:pt x="13344" y="10059"/>
                  <a:pt x="13264" y="10076"/>
                </a:cubicBezTo>
                <a:cubicBezTo>
                  <a:pt x="13130" y="10103"/>
                  <a:pt x="12998" y="10129"/>
                  <a:pt x="12864" y="10157"/>
                </a:cubicBezTo>
                <a:cubicBezTo>
                  <a:pt x="12731" y="10184"/>
                  <a:pt x="12598" y="10211"/>
                  <a:pt x="12465" y="10238"/>
                </a:cubicBezTo>
                <a:cubicBezTo>
                  <a:pt x="12384" y="10255"/>
                  <a:pt x="12304" y="10271"/>
                  <a:pt x="12224" y="10287"/>
                </a:cubicBezTo>
                <a:cubicBezTo>
                  <a:pt x="12178" y="10297"/>
                  <a:pt x="12137" y="10322"/>
                  <a:pt x="12105" y="10357"/>
                </a:cubicBezTo>
                <a:cubicBezTo>
                  <a:pt x="12071" y="10395"/>
                  <a:pt x="12049" y="10443"/>
                  <a:pt x="12044" y="10495"/>
                </a:cubicBezTo>
                <a:cubicBezTo>
                  <a:pt x="12036" y="10554"/>
                  <a:pt x="12029" y="10613"/>
                  <a:pt x="12021" y="10672"/>
                </a:cubicBezTo>
                <a:cubicBezTo>
                  <a:pt x="12006" y="10789"/>
                  <a:pt x="11991" y="10907"/>
                  <a:pt x="11977" y="11024"/>
                </a:cubicBezTo>
                <a:cubicBezTo>
                  <a:pt x="11952" y="11233"/>
                  <a:pt x="11932" y="11441"/>
                  <a:pt x="11917" y="11651"/>
                </a:cubicBezTo>
                <a:cubicBezTo>
                  <a:pt x="11604" y="11820"/>
                  <a:pt x="11313" y="12027"/>
                  <a:pt x="11048" y="12269"/>
                </a:cubicBezTo>
                <a:cubicBezTo>
                  <a:pt x="10784" y="12510"/>
                  <a:pt x="10547" y="12786"/>
                  <a:pt x="10342" y="13089"/>
                </a:cubicBezTo>
                <a:cubicBezTo>
                  <a:pt x="10147" y="13079"/>
                  <a:pt x="9951" y="13071"/>
                  <a:pt x="9755" y="13065"/>
                </a:cubicBezTo>
                <a:cubicBezTo>
                  <a:pt x="9644" y="13062"/>
                  <a:pt x="9533" y="13060"/>
                  <a:pt x="9422" y="13058"/>
                </a:cubicBezTo>
                <a:cubicBezTo>
                  <a:pt x="9367" y="13056"/>
                  <a:pt x="9312" y="13054"/>
                  <a:pt x="9256" y="13053"/>
                </a:cubicBezTo>
                <a:cubicBezTo>
                  <a:pt x="9204" y="13050"/>
                  <a:pt x="9152" y="13067"/>
                  <a:pt x="9110" y="13101"/>
                </a:cubicBezTo>
                <a:cubicBezTo>
                  <a:pt x="9076" y="13129"/>
                  <a:pt x="9049" y="13167"/>
                  <a:pt x="9034" y="13211"/>
                </a:cubicBezTo>
                <a:cubicBezTo>
                  <a:pt x="9007" y="13293"/>
                  <a:pt x="8979" y="13375"/>
                  <a:pt x="8951" y="13458"/>
                </a:cubicBezTo>
                <a:cubicBezTo>
                  <a:pt x="8905" y="13594"/>
                  <a:pt x="8860" y="13729"/>
                  <a:pt x="8815" y="13865"/>
                </a:cubicBezTo>
                <a:cubicBezTo>
                  <a:pt x="8769" y="14001"/>
                  <a:pt x="8723" y="14138"/>
                  <a:pt x="8677" y="14274"/>
                </a:cubicBezTo>
                <a:cubicBezTo>
                  <a:pt x="8649" y="14356"/>
                  <a:pt x="8621" y="14438"/>
                  <a:pt x="8594" y="14520"/>
                </a:cubicBezTo>
                <a:cubicBezTo>
                  <a:pt x="8578" y="14567"/>
                  <a:pt x="8577" y="14617"/>
                  <a:pt x="8589" y="14665"/>
                </a:cubicBezTo>
                <a:cubicBezTo>
                  <a:pt x="8603" y="14716"/>
                  <a:pt x="8632" y="14761"/>
                  <a:pt x="8671" y="14793"/>
                </a:cubicBezTo>
                <a:cubicBezTo>
                  <a:pt x="8715" y="14830"/>
                  <a:pt x="8758" y="14866"/>
                  <a:pt x="8801" y="14903"/>
                </a:cubicBezTo>
                <a:cubicBezTo>
                  <a:pt x="8889" y="14976"/>
                  <a:pt x="8975" y="15050"/>
                  <a:pt x="9063" y="15122"/>
                </a:cubicBezTo>
                <a:cubicBezTo>
                  <a:pt x="9217" y="15250"/>
                  <a:pt x="9374" y="15372"/>
                  <a:pt x="9533" y="15492"/>
                </a:cubicBezTo>
                <a:cubicBezTo>
                  <a:pt x="9508" y="15893"/>
                  <a:pt x="9531" y="16285"/>
                  <a:pt x="9598" y="16662"/>
                </a:cubicBezTo>
                <a:cubicBezTo>
                  <a:pt x="9665" y="17040"/>
                  <a:pt x="9775" y="17402"/>
                  <a:pt x="9922" y="17743"/>
                </a:cubicBezTo>
                <a:cubicBezTo>
                  <a:pt x="9817" y="17920"/>
                  <a:pt x="9714" y="18097"/>
                  <a:pt x="9613" y="18276"/>
                </a:cubicBezTo>
                <a:cubicBezTo>
                  <a:pt x="9555" y="18377"/>
                  <a:pt x="9498" y="18480"/>
                  <a:pt x="9441" y="18581"/>
                </a:cubicBezTo>
                <a:cubicBezTo>
                  <a:pt x="9412" y="18632"/>
                  <a:pt x="9384" y="18683"/>
                  <a:pt x="9355" y="18733"/>
                </a:cubicBezTo>
                <a:cubicBezTo>
                  <a:pt x="9327" y="18781"/>
                  <a:pt x="9315" y="18837"/>
                  <a:pt x="9322" y="18892"/>
                </a:cubicBezTo>
                <a:cubicBezTo>
                  <a:pt x="9328" y="18938"/>
                  <a:pt x="9346" y="18981"/>
                  <a:pt x="9374" y="19017"/>
                </a:cubicBezTo>
                <a:cubicBezTo>
                  <a:pt x="9428" y="19083"/>
                  <a:pt x="9480" y="19149"/>
                  <a:pt x="9534" y="19215"/>
                </a:cubicBezTo>
                <a:cubicBezTo>
                  <a:pt x="9622" y="19325"/>
                  <a:pt x="9711" y="19436"/>
                  <a:pt x="9799" y="19546"/>
                </a:cubicBezTo>
                <a:cubicBezTo>
                  <a:pt x="9887" y="19655"/>
                  <a:pt x="9976" y="19765"/>
                  <a:pt x="10064" y="19875"/>
                </a:cubicBezTo>
                <a:cubicBezTo>
                  <a:pt x="10117" y="19941"/>
                  <a:pt x="10170" y="20007"/>
                  <a:pt x="10223" y="20074"/>
                </a:cubicBezTo>
                <a:cubicBezTo>
                  <a:pt x="10253" y="20111"/>
                  <a:pt x="10294" y="20137"/>
                  <a:pt x="10339" y="20149"/>
                </a:cubicBezTo>
                <a:cubicBezTo>
                  <a:pt x="10387" y="20162"/>
                  <a:pt x="10437" y="20158"/>
                  <a:pt x="10482" y="20137"/>
                </a:cubicBezTo>
                <a:cubicBezTo>
                  <a:pt x="10534" y="20114"/>
                  <a:pt x="10585" y="20092"/>
                  <a:pt x="10637" y="20070"/>
                </a:cubicBezTo>
                <a:cubicBezTo>
                  <a:pt x="10740" y="20025"/>
                  <a:pt x="10843" y="19981"/>
                  <a:pt x="10946" y="19935"/>
                </a:cubicBezTo>
                <a:cubicBezTo>
                  <a:pt x="11126" y="19855"/>
                  <a:pt x="11305" y="19769"/>
                  <a:pt x="11482" y="19680"/>
                </a:cubicBezTo>
                <a:cubicBezTo>
                  <a:pt x="11773" y="19885"/>
                  <a:pt x="12089" y="20054"/>
                  <a:pt x="12424" y="20180"/>
                </a:cubicBezTo>
                <a:cubicBezTo>
                  <a:pt x="12760" y="20306"/>
                  <a:pt x="13116" y="20391"/>
                  <a:pt x="13486" y="20426"/>
                </a:cubicBezTo>
                <a:cubicBezTo>
                  <a:pt x="13578" y="20612"/>
                  <a:pt x="13671" y="20797"/>
                  <a:pt x="13767" y="20981"/>
                </a:cubicBezTo>
                <a:cubicBezTo>
                  <a:pt x="13821" y="21085"/>
                  <a:pt x="13874" y="21189"/>
                  <a:pt x="13929" y="21292"/>
                </a:cubicBezTo>
                <a:cubicBezTo>
                  <a:pt x="13956" y="21344"/>
                  <a:pt x="13984" y="21394"/>
                  <a:pt x="14011" y="21446"/>
                </a:cubicBezTo>
                <a:cubicBezTo>
                  <a:pt x="14036" y="21496"/>
                  <a:pt x="14076" y="21534"/>
                  <a:pt x="14124" y="21556"/>
                </a:cubicBezTo>
                <a:cubicBezTo>
                  <a:pt x="14164" y="21573"/>
                  <a:pt x="14208" y="21578"/>
                  <a:pt x="14250" y="21570"/>
                </a:cubicBezTo>
                <a:cubicBezTo>
                  <a:pt x="14331" y="21553"/>
                  <a:pt x="14411" y="21537"/>
                  <a:pt x="14491" y="21520"/>
                </a:cubicBezTo>
                <a:cubicBezTo>
                  <a:pt x="14624" y="21493"/>
                  <a:pt x="14758" y="21466"/>
                  <a:pt x="14891" y="21439"/>
                </a:cubicBezTo>
                <a:cubicBezTo>
                  <a:pt x="15024" y="21412"/>
                  <a:pt x="15157" y="21385"/>
                  <a:pt x="15290" y="21358"/>
                </a:cubicBezTo>
                <a:cubicBezTo>
                  <a:pt x="15371" y="21342"/>
                  <a:pt x="15451" y="21325"/>
                  <a:pt x="15531" y="21309"/>
                </a:cubicBezTo>
                <a:cubicBezTo>
                  <a:pt x="15576" y="21299"/>
                  <a:pt x="15618" y="21276"/>
                  <a:pt x="15650" y="21240"/>
                </a:cubicBezTo>
                <a:cubicBezTo>
                  <a:pt x="15685" y="21202"/>
                  <a:pt x="15706" y="21152"/>
                  <a:pt x="15712" y="21100"/>
                </a:cubicBezTo>
                <a:cubicBezTo>
                  <a:pt x="15719" y="21041"/>
                  <a:pt x="15726" y="20982"/>
                  <a:pt x="15734" y="20924"/>
                </a:cubicBezTo>
                <a:cubicBezTo>
                  <a:pt x="15749" y="20806"/>
                  <a:pt x="15764" y="20690"/>
                  <a:pt x="15778" y="20572"/>
                </a:cubicBezTo>
                <a:cubicBezTo>
                  <a:pt x="15803" y="20364"/>
                  <a:pt x="15823" y="20154"/>
                  <a:pt x="15839" y="19946"/>
                </a:cubicBezTo>
                <a:cubicBezTo>
                  <a:pt x="16151" y="19777"/>
                  <a:pt x="16442" y="19569"/>
                  <a:pt x="16706" y="19328"/>
                </a:cubicBezTo>
                <a:cubicBezTo>
                  <a:pt x="16970" y="19087"/>
                  <a:pt x="17207" y="18813"/>
                  <a:pt x="17412" y="18510"/>
                </a:cubicBezTo>
                <a:lnTo>
                  <a:pt x="17410" y="18514"/>
                </a:lnTo>
                <a:cubicBezTo>
                  <a:pt x="17609" y="18524"/>
                  <a:pt x="17807" y="18533"/>
                  <a:pt x="18006" y="18539"/>
                </a:cubicBezTo>
                <a:cubicBezTo>
                  <a:pt x="18117" y="18542"/>
                  <a:pt x="18228" y="18544"/>
                  <a:pt x="18339" y="18547"/>
                </a:cubicBezTo>
                <a:cubicBezTo>
                  <a:pt x="18394" y="18548"/>
                  <a:pt x="18450" y="18549"/>
                  <a:pt x="18506" y="18551"/>
                </a:cubicBezTo>
                <a:cubicBezTo>
                  <a:pt x="18558" y="18553"/>
                  <a:pt x="18610" y="18536"/>
                  <a:pt x="18652" y="18502"/>
                </a:cubicBezTo>
                <a:cubicBezTo>
                  <a:pt x="18686" y="18475"/>
                  <a:pt x="18713" y="18436"/>
                  <a:pt x="18727" y="18393"/>
                </a:cubicBezTo>
                <a:cubicBezTo>
                  <a:pt x="18755" y="18311"/>
                  <a:pt x="18782" y="18229"/>
                  <a:pt x="18810" y="18147"/>
                </a:cubicBezTo>
                <a:cubicBezTo>
                  <a:pt x="18856" y="18011"/>
                  <a:pt x="18901" y="17874"/>
                  <a:pt x="18947" y="17738"/>
                </a:cubicBezTo>
                <a:cubicBezTo>
                  <a:pt x="18993" y="17602"/>
                  <a:pt x="19039" y="17466"/>
                  <a:pt x="19085" y="17329"/>
                </a:cubicBezTo>
                <a:cubicBezTo>
                  <a:pt x="19112" y="17247"/>
                  <a:pt x="19140" y="17166"/>
                  <a:pt x="19168" y="17083"/>
                </a:cubicBezTo>
                <a:cubicBezTo>
                  <a:pt x="19184" y="17037"/>
                  <a:pt x="19185" y="16986"/>
                  <a:pt x="19172" y="16939"/>
                </a:cubicBezTo>
                <a:cubicBezTo>
                  <a:pt x="19159" y="16888"/>
                  <a:pt x="19130" y="16843"/>
                  <a:pt x="19091" y="16812"/>
                </a:cubicBezTo>
                <a:cubicBezTo>
                  <a:pt x="19047" y="16775"/>
                  <a:pt x="19003" y="16738"/>
                  <a:pt x="18959" y="16701"/>
                </a:cubicBezTo>
                <a:cubicBezTo>
                  <a:pt x="18872" y="16628"/>
                  <a:pt x="18786" y="16554"/>
                  <a:pt x="18699" y="16481"/>
                </a:cubicBezTo>
                <a:cubicBezTo>
                  <a:pt x="18543" y="16352"/>
                  <a:pt x="18383" y="16228"/>
                  <a:pt x="18222" y="16107"/>
                </a:cubicBezTo>
                <a:cubicBezTo>
                  <a:pt x="18247" y="15708"/>
                  <a:pt x="18224" y="15317"/>
                  <a:pt x="18159" y="14941"/>
                </a:cubicBezTo>
                <a:cubicBezTo>
                  <a:pt x="18093" y="14564"/>
                  <a:pt x="17985" y="14202"/>
                  <a:pt x="17839" y="13862"/>
                </a:cubicBezTo>
                <a:cubicBezTo>
                  <a:pt x="17944" y="13685"/>
                  <a:pt x="18047" y="13507"/>
                  <a:pt x="18149" y="13328"/>
                </a:cubicBezTo>
                <a:cubicBezTo>
                  <a:pt x="18207" y="13226"/>
                  <a:pt x="18263" y="13124"/>
                  <a:pt x="18320" y="13022"/>
                </a:cubicBezTo>
                <a:cubicBezTo>
                  <a:pt x="18349" y="12971"/>
                  <a:pt x="18378" y="12922"/>
                  <a:pt x="18406" y="12871"/>
                </a:cubicBezTo>
                <a:cubicBezTo>
                  <a:pt x="18434" y="12824"/>
                  <a:pt x="18446" y="12766"/>
                  <a:pt x="18439" y="12711"/>
                </a:cubicBezTo>
                <a:cubicBezTo>
                  <a:pt x="18434" y="12665"/>
                  <a:pt x="18415" y="12622"/>
                  <a:pt x="18387" y="12587"/>
                </a:cubicBezTo>
                <a:cubicBezTo>
                  <a:pt x="18334" y="12521"/>
                  <a:pt x="18281" y="12455"/>
                  <a:pt x="18227" y="12388"/>
                </a:cubicBezTo>
                <a:cubicBezTo>
                  <a:pt x="18139" y="12279"/>
                  <a:pt x="18050" y="12169"/>
                  <a:pt x="17962" y="12059"/>
                </a:cubicBezTo>
                <a:cubicBezTo>
                  <a:pt x="17874" y="11949"/>
                  <a:pt x="17786" y="11839"/>
                  <a:pt x="17698" y="11730"/>
                </a:cubicBezTo>
                <a:cubicBezTo>
                  <a:pt x="17645" y="11663"/>
                  <a:pt x="17591" y="11596"/>
                  <a:pt x="17538" y="11530"/>
                </a:cubicBezTo>
                <a:cubicBezTo>
                  <a:pt x="17523" y="11511"/>
                  <a:pt x="17505" y="11496"/>
                  <a:pt x="17486" y="11484"/>
                </a:cubicBezTo>
                <a:cubicBezTo>
                  <a:pt x="17466" y="11471"/>
                  <a:pt x="17445" y="11461"/>
                  <a:pt x="17423" y="11455"/>
                </a:cubicBezTo>
                <a:cubicBezTo>
                  <a:pt x="17375" y="11442"/>
                  <a:pt x="17324" y="11446"/>
                  <a:pt x="17279" y="11467"/>
                </a:cubicBezTo>
                <a:cubicBezTo>
                  <a:pt x="17227" y="11489"/>
                  <a:pt x="17176" y="11511"/>
                  <a:pt x="17125" y="11534"/>
                </a:cubicBezTo>
                <a:cubicBezTo>
                  <a:pt x="17022" y="11578"/>
                  <a:pt x="16919" y="11623"/>
                  <a:pt x="16816" y="11668"/>
                </a:cubicBezTo>
                <a:cubicBezTo>
                  <a:pt x="16636" y="11748"/>
                  <a:pt x="16458" y="11834"/>
                  <a:pt x="16281" y="11923"/>
                </a:cubicBezTo>
                <a:cubicBezTo>
                  <a:pt x="15990" y="11716"/>
                  <a:pt x="15673" y="11546"/>
                  <a:pt x="15336" y="11418"/>
                </a:cubicBezTo>
                <a:cubicBezTo>
                  <a:pt x="14999" y="11291"/>
                  <a:pt x="14642" y="11206"/>
                  <a:pt x="14270" y="11170"/>
                </a:cubicBezTo>
                <a:cubicBezTo>
                  <a:pt x="14178" y="10984"/>
                  <a:pt x="14084" y="10799"/>
                  <a:pt x="13989" y="10615"/>
                </a:cubicBezTo>
                <a:cubicBezTo>
                  <a:pt x="13935" y="10511"/>
                  <a:pt x="13880" y="10408"/>
                  <a:pt x="13826" y="10305"/>
                </a:cubicBezTo>
                <a:cubicBezTo>
                  <a:pt x="13799" y="10253"/>
                  <a:pt x="13771" y="10201"/>
                  <a:pt x="13744" y="10149"/>
                </a:cubicBezTo>
                <a:cubicBezTo>
                  <a:pt x="13720" y="10100"/>
                  <a:pt x="13680" y="10061"/>
                  <a:pt x="13631" y="10040"/>
                </a:cubicBezTo>
                <a:cubicBezTo>
                  <a:pt x="13611" y="10031"/>
                  <a:pt x="13590" y="10025"/>
                  <a:pt x="13569" y="10023"/>
                </a:cubicBezTo>
                <a:close/>
                <a:moveTo>
                  <a:pt x="13806" y="12835"/>
                </a:moveTo>
                <a:cubicBezTo>
                  <a:pt x="13900" y="12832"/>
                  <a:pt x="13995" y="12835"/>
                  <a:pt x="14090" y="12843"/>
                </a:cubicBezTo>
                <a:cubicBezTo>
                  <a:pt x="14568" y="12882"/>
                  <a:pt x="15007" y="13049"/>
                  <a:pt x="15383" y="13308"/>
                </a:cubicBezTo>
                <a:cubicBezTo>
                  <a:pt x="16210" y="13879"/>
                  <a:pt x="16726" y="14903"/>
                  <a:pt x="16646" y="16025"/>
                </a:cubicBezTo>
                <a:cubicBezTo>
                  <a:pt x="16529" y="17656"/>
                  <a:pt x="15194" y="18878"/>
                  <a:pt x="13665" y="18753"/>
                </a:cubicBezTo>
                <a:cubicBezTo>
                  <a:pt x="12136" y="18628"/>
                  <a:pt x="10993" y="17204"/>
                  <a:pt x="11110" y="15572"/>
                </a:cubicBezTo>
                <a:cubicBezTo>
                  <a:pt x="11220" y="14042"/>
                  <a:pt x="12399" y="12872"/>
                  <a:pt x="13806" y="12835"/>
                </a:cubicBezTo>
                <a:close/>
                <a:moveTo>
                  <a:pt x="3419" y="13561"/>
                </a:moveTo>
                <a:cubicBezTo>
                  <a:pt x="3387" y="13558"/>
                  <a:pt x="3354" y="13565"/>
                  <a:pt x="3326" y="13582"/>
                </a:cubicBezTo>
                <a:cubicBezTo>
                  <a:pt x="3272" y="13613"/>
                  <a:pt x="3218" y="13644"/>
                  <a:pt x="3165" y="13676"/>
                </a:cubicBezTo>
                <a:cubicBezTo>
                  <a:pt x="3076" y="13727"/>
                  <a:pt x="2989" y="13779"/>
                  <a:pt x="2900" y="13831"/>
                </a:cubicBezTo>
                <a:cubicBezTo>
                  <a:pt x="2812" y="13882"/>
                  <a:pt x="2723" y="13935"/>
                  <a:pt x="2634" y="13987"/>
                </a:cubicBezTo>
                <a:cubicBezTo>
                  <a:pt x="2581" y="14018"/>
                  <a:pt x="2528" y="14049"/>
                  <a:pt x="2474" y="14080"/>
                </a:cubicBezTo>
                <a:cubicBezTo>
                  <a:pt x="2444" y="14098"/>
                  <a:pt x="2421" y="14125"/>
                  <a:pt x="2406" y="14158"/>
                </a:cubicBezTo>
                <a:cubicBezTo>
                  <a:pt x="2390" y="14194"/>
                  <a:pt x="2384" y="14234"/>
                  <a:pt x="2392" y="14272"/>
                </a:cubicBezTo>
                <a:cubicBezTo>
                  <a:pt x="2399" y="14316"/>
                  <a:pt x="2406" y="14359"/>
                  <a:pt x="2414" y="14402"/>
                </a:cubicBezTo>
                <a:cubicBezTo>
                  <a:pt x="2428" y="14489"/>
                  <a:pt x="2442" y="14576"/>
                  <a:pt x="2458" y="14663"/>
                </a:cubicBezTo>
                <a:cubicBezTo>
                  <a:pt x="2485" y="14815"/>
                  <a:pt x="2516" y="14966"/>
                  <a:pt x="2549" y="15116"/>
                </a:cubicBezTo>
                <a:cubicBezTo>
                  <a:pt x="2350" y="15326"/>
                  <a:pt x="2182" y="15558"/>
                  <a:pt x="2045" y="15803"/>
                </a:cubicBezTo>
                <a:cubicBezTo>
                  <a:pt x="1907" y="16049"/>
                  <a:pt x="1801" y="16309"/>
                  <a:pt x="1726" y="16577"/>
                </a:cubicBezTo>
                <a:cubicBezTo>
                  <a:pt x="1586" y="16620"/>
                  <a:pt x="1446" y="16664"/>
                  <a:pt x="1307" y="16710"/>
                </a:cubicBezTo>
                <a:cubicBezTo>
                  <a:pt x="1228" y="16737"/>
                  <a:pt x="1148" y="16764"/>
                  <a:pt x="1069" y="16791"/>
                </a:cubicBezTo>
                <a:cubicBezTo>
                  <a:pt x="1030" y="16804"/>
                  <a:pt x="991" y="16818"/>
                  <a:pt x="951" y="16831"/>
                </a:cubicBezTo>
                <a:cubicBezTo>
                  <a:pt x="914" y="16843"/>
                  <a:pt x="882" y="16867"/>
                  <a:pt x="860" y="16902"/>
                </a:cubicBezTo>
                <a:cubicBezTo>
                  <a:pt x="842" y="16930"/>
                  <a:pt x="832" y="16964"/>
                  <a:pt x="831" y="16998"/>
                </a:cubicBezTo>
                <a:cubicBezTo>
                  <a:pt x="830" y="17063"/>
                  <a:pt x="829" y="17128"/>
                  <a:pt x="828" y="17193"/>
                </a:cubicBezTo>
                <a:cubicBezTo>
                  <a:pt x="827" y="17301"/>
                  <a:pt x="825" y="17409"/>
                  <a:pt x="823" y="17517"/>
                </a:cubicBezTo>
                <a:cubicBezTo>
                  <a:pt x="822" y="17625"/>
                  <a:pt x="820" y="17732"/>
                  <a:pt x="819" y="17840"/>
                </a:cubicBezTo>
                <a:cubicBezTo>
                  <a:pt x="818" y="17905"/>
                  <a:pt x="817" y="17970"/>
                  <a:pt x="816" y="18035"/>
                </a:cubicBezTo>
                <a:cubicBezTo>
                  <a:pt x="816" y="18071"/>
                  <a:pt x="826" y="18107"/>
                  <a:pt x="846" y="18138"/>
                </a:cubicBezTo>
                <a:cubicBezTo>
                  <a:pt x="867" y="18170"/>
                  <a:pt x="896" y="18194"/>
                  <a:pt x="931" y="18206"/>
                </a:cubicBezTo>
                <a:cubicBezTo>
                  <a:pt x="970" y="18221"/>
                  <a:pt x="1009" y="18236"/>
                  <a:pt x="1048" y="18251"/>
                </a:cubicBezTo>
                <a:cubicBezTo>
                  <a:pt x="1126" y="18280"/>
                  <a:pt x="1205" y="18310"/>
                  <a:pt x="1283" y="18338"/>
                </a:cubicBezTo>
                <a:cubicBezTo>
                  <a:pt x="1421" y="18389"/>
                  <a:pt x="1560" y="18435"/>
                  <a:pt x="1700" y="18478"/>
                </a:cubicBezTo>
                <a:cubicBezTo>
                  <a:pt x="1767" y="18746"/>
                  <a:pt x="1865" y="19006"/>
                  <a:pt x="1994" y="19253"/>
                </a:cubicBezTo>
                <a:cubicBezTo>
                  <a:pt x="2123" y="19500"/>
                  <a:pt x="2283" y="19734"/>
                  <a:pt x="2473" y="19949"/>
                </a:cubicBezTo>
                <a:cubicBezTo>
                  <a:pt x="2438" y="20101"/>
                  <a:pt x="2404" y="20254"/>
                  <a:pt x="2373" y="20407"/>
                </a:cubicBezTo>
                <a:cubicBezTo>
                  <a:pt x="2355" y="20493"/>
                  <a:pt x="2337" y="20579"/>
                  <a:pt x="2320" y="20666"/>
                </a:cubicBezTo>
                <a:cubicBezTo>
                  <a:pt x="2311" y="20709"/>
                  <a:pt x="2302" y="20752"/>
                  <a:pt x="2294" y="20796"/>
                </a:cubicBezTo>
                <a:cubicBezTo>
                  <a:pt x="2284" y="20836"/>
                  <a:pt x="2288" y="20879"/>
                  <a:pt x="2306" y="20916"/>
                </a:cubicBezTo>
                <a:cubicBezTo>
                  <a:pt x="2320" y="20947"/>
                  <a:pt x="2342" y="20973"/>
                  <a:pt x="2370" y="20990"/>
                </a:cubicBezTo>
                <a:cubicBezTo>
                  <a:pt x="2422" y="21024"/>
                  <a:pt x="2475" y="21057"/>
                  <a:pt x="2527" y="21090"/>
                </a:cubicBezTo>
                <a:cubicBezTo>
                  <a:pt x="2614" y="21145"/>
                  <a:pt x="2701" y="21199"/>
                  <a:pt x="2787" y="21254"/>
                </a:cubicBezTo>
                <a:cubicBezTo>
                  <a:pt x="2874" y="21309"/>
                  <a:pt x="2961" y="21364"/>
                  <a:pt x="3047" y="21419"/>
                </a:cubicBezTo>
                <a:cubicBezTo>
                  <a:pt x="3100" y="21452"/>
                  <a:pt x="3152" y="21485"/>
                  <a:pt x="3205" y="21519"/>
                </a:cubicBezTo>
                <a:cubicBezTo>
                  <a:pt x="3234" y="21537"/>
                  <a:pt x="3269" y="21546"/>
                  <a:pt x="3303" y="21544"/>
                </a:cubicBezTo>
                <a:cubicBezTo>
                  <a:pt x="3340" y="21540"/>
                  <a:pt x="3375" y="21524"/>
                  <a:pt x="3402" y="21498"/>
                </a:cubicBezTo>
                <a:cubicBezTo>
                  <a:pt x="3433" y="21469"/>
                  <a:pt x="3465" y="21440"/>
                  <a:pt x="3496" y="21411"/>
                </a:cubicBezTo>
                <a:cubicBezTo>
                  <a:pt x="3559" y="21353"/>
                  <a:pt x="3621" y="21297"/>
                  <a:pt x="3683" y="21238"/>
                </a:cubicBezTo>
                <a:cubicBezTo>
                  <a:pt x="3793" y="21135"/>
                  <a:pt x="3901" y="21029"/>
                  <a:pt x="4006" y="20921"/>
                </a:cubicBezTo>
                <a:cubicBezTo>
                  <a:pt x="4258" y="20991"/>
                  <a:pt x="4516" y="21029"/>
                  <a:pt x="4774" y="21034"/>
                </a:cubicBezTo>
                <a:cubicBezTo>
                  <a:pt x="5032" y="21039"/>
                  <a:pt x="5291" y="21011"/>
                  <a:pt x="5544" y="20950"/>
                </a:cubicBezTo>
                <a:cubicBezTo>
                  <a:pt x="5650" y="21060"/>
                  <a:pt x="5757" y="21170"/>
                  <a:pt x="5865" y="21278"/>
                </a:cubicBezTo>
                <a:cubicBezTo>
                  <a:pt x="5926" y="21338"/>
                  <a:pt x="5986" y="21397"/>
                  <a:pt x="6047" y="21457"/>
                </a:cubicBezTo>
                <a:cubicBezTo>
                  <a:pt x="6077" y="21487"/>
                  <a:pt x="6108" y="21517"/>
                  <a:pt x="6138" y="21547"/>
                </a:cubicBezTo>
                <a:cubicBezTo>
                  <a:pt x="6166" y="21576"/>
                  <a:pt x="6203" y="21594"/>
                  <a:pt x="6242" y="21597"/>
                </a:cubicBezTo>
                <a:cubicBezTo>
                  <a:pt x="6274" y="21600"/>
                  <a:pt x="6307" y="21593"/>
                  <a:pt x="6335" y="21576"/>
                </a:cubicBezTo>
                <a:cubicBezTo>
                  <a:pt x="6388" y="21545"/>
                  <a:pt x="6441" y="21514"/>
                  <a:pt x="6495" y="21482"/>
                </a:cubicBezTo>
                <a:cubicBezTo>
                  <a:pt x="6583" y="21431"/>
                  <a:pt x="6672" y="21379"/>
                  <a:pt x="6760" y="21327"/>
                </a:cubicBezTo>
                <a:cubicBezTo>
                  <a:pt x="6848" y="21276"/>
                  <a:pt x="6938" y="21223"/>
                  <a:pt x="7026" y="21171"/>
                </a:cubicBezTo>
                <a:cubicBezTo>
                  <a:pt x="7079" y="21140"/>
                  <a:pt x="7133" y="21109"/>
                  <a:pt x="7186" y="21078"/>
                </a:cubicBezTo>
                <a:cubicBezTo>
                  <a:pt x="7216" y="21060"/>
                  <a:pt x="7241" y="21033"/>
                  <a:pt x="7256" y="21000"/>
                </a:cubicBezTo>
                <a:cubicBezTo>
                  <a:pt x="7272" y="20964"/>
                  <a:pt x="7276" y="20925"/>
                  <a:pt x="7269" y="20887"/>
                </a:cubicBezTo>
                <a:cubicBezTo>
                  <a:pt x="7261" y="20843"/>
                  <a:pt x="7253" y="20799"/>
                  <a:pt x="7246" y="20756"/>
                </a:cubicBezTo>
                <a:cubicBezTo>
                  <a:pt x="7231" y="20669"/>
                  <a:pt x="7218" y="20582"/>
                  <a:pt x="7203" y="20495"/>
                </a:cubicBezTo>
                <a:cubicBezTo>
                  <a:pt x="7175" y="20341"/>
                  <a:pt x="7144" y="20188"/>
                  <a:pt x="7110" y="20036"/>
                </a:cubicBezTo>
                <a:cubicBezTo>
                  <a:pt x="7309" y="19826"/>
                  <a:pt x="7477" y="19596"/>
                  <a:pt x="7614" y="19352"/>
                </a:cubicBezTo>
                <a:cubicBezTo>
                  <a:pt x="7751" y="19108"/>
                  <a:pt x="7858" y="18849"/>
                  <a:pt x="7934" y="18582"/>
                </a:cubicBezTo>
                <a:cubicBezTo>
                  <a:pt x="8074" y="18539"/>
                  <a:pt x="8214" y="18494"/>
                  <a:pt x="8354" y="18448"/>
                </a:cubicBezTo>
                <a:cubicBezTo>
                  <a:pt x="8433" y="18421"/>
                  <a:pt x="8511" y="18395"/>
                  <a:pt x="8590" y="18368"/>
                </a:cubicBezTo>
                <a:cubicBezTo>
                  <a:pt x="8630" y="18354"/>
                  <a:pt x="8669" y="18341"/>
                  <a:pt x="8708" y="18328"/>
                </a:cubicBezTo>
                <a:cubicBezTo>
                  <a:pt x="8746" y="18316"/>
                  <a:pt x="8779" y="18291"/>
                  <a:pt x="8801" y="18256"/>
                </a:cubicBezTo>
                <a:cubicBezTo>
                  <a:pt x="8819" y="18228"/>
                  <a:pt x="8829" y="18194"/>
                  <a:pt x="8829" y="18160"/>
                </a:cubicBezTo>
                <a:cubicBezTo>
                  <a:pt x="8830" y="18095"/>
                  <a:pt x="8831" y="18030"/>
                  <a:pt x="8832" y="17965"/>
                </a:cubicBezTo>
                <a:cubicBezTo>
                  <a:pt x="8833" y="17857"/>
                  <a:pt x="8835" y="17749"/>
                  <a:pt x="8836" y="17641"/>
                </a:cubicBezTo>
                <a:cubicBezTo>
                  <a:pt x="8838" y="17533"/>
                  <a:pt x="8840" y="17427"/>
                  <a:pt x="8841" y="17319"/>
                </a:cubicBezTo>
                <a:cubicBezTo>
                  <a:pt x="8842" y="17254"/>
                  <a:pt x="8843" y="17188"/>
                  <a:pt x="8844" y="17123"/>
                </a:cubicBezTo>
                <a:cubicBezTo>
                  <a:pt x="8844" y="17105"/>
                  <a:pt x="8841" y="17087"/>
                  <a:pt x="8836" y="17070"/>
                </a:cubicBezTo>
                <a:cubicBezTo>
                  <a:pt x="8831" y="17052"/>
                  <a:pt x="8824" y="17035"/>
                  <a:pt x="8815" y="17020"/>
                </a:cubicBezTo>
                <a:cubicBezTo>
                  <a:pt x="8794" y="16988"/>
                  <a:pt x="8763" y="16964"/>
                  <a:pt x="8728" y="16952"/>
                </a:cubicBezTo>
                <a:cubicBezTo>
                  <a:pt x="8689" y="16937"/>
                  <a:pt x="8651" y="16923"/>
                  <a:pt x="8612" y="16908"/>
                </a:cubicBezTo>
                <a:cubicBezTo>
                  <a:pt x="8534" y="16879"/>
                  <a:pt x="8455" y="16848"/>
                  <a:pt x="8377" y="16820"/>
                </a:cubicBezTo>
                <a:cubicBezTo>
                  <a:pt x="8240" y="16770"/>
                  <a:pt x="8102" y="16724"/>
                  <a:pt x="7962" y="16681"/>
                </a:cubicBezTo>
                <a:cubicBezTo>
                  <a:pt x="7895" y="16412"/>
                  <a:pt x="7797" y="16150"/>
                  <a:pt x="7668" y="15901"/>
                </a:cubicBezTo>
                <a:cubicBezTo>
                  <a:pt x="7539" y="15653"/>
                  <a:pt x="7379" y="15417"/>
                  <a:pt x="7188" y="15201"/>
                </a:cubicBezTo>
                <a:cubicBezTo>
                  <a:pt x="7223" y="15049"/>
                  <a:pt x="7256" y="14897"/>
                  <a:pt x="7288" y="14744"/>
                </a:cubicBezTo>
                <a:cubicBezTo>
                  <a:pt x="7306" y="14658"/>
                  <a:pt x="7323" y="14571"/>
                  <a:pt x="7341" y="14485"/>
                </a:cubicBezTo>
                <a:cubicBezTo>
                  <a:pt x="7350" y="14442"/>
                  <a:pt x="7358" y="14398"/>
                  <a:pt x="7367" y="14355"/>
                </a:cubicBezTo>
                <a:cubicBezTo>
                  <a:pt x="7376" y="14314"/>
                  <a:pt x="7372" y="14272"/>
                  <a:pt x="7355" y="14234"/>
                </a:cubicBezTo>
                <a:cubicBezTo>
                  <a:pt x="7340" y="14204"/>
                  <a:pt x="7318" y="14179"/>
                  <a:pt x="7290" y="14161"/>
                </a:cubicBezTo>
                <a:cubicBezTo>
                  <a:pt x="7238" y="14128"/>
                  <a:pt x="7185" y="14094"/>
                  <a:pt x="7133" y="14061"/>
                </a:cubicBezTo>
                <a:cubicBezTo>
                  <a:pt x="7046" y="14006"/>
                  <a:pt x="6960" y="13951"/>
                  <a:pt x="6873" y="13896"/>
                </a:cubicBezTo>
                <a:cubicBezTo>
                  <a:pt x="6786" y="13841"/>
                  <a:pt x="6699" y="13786"/>
                  <a:pt x="6612" y="13731"/>
                </a:cubicBezTo>
                <a:cubicBezTo>
                  <a:pt x="6560" y="13698"/>
                  <a:pt x="6508" y="13665"/>
                  <a:pt x="6456" y="13632"/>
                </a:cubicBezTo>
                <a:cubicBezTo>
                  <a:pt x="6426" y="13613"/>
                  <a:pt x="6392" y="13605"/>
                  <a:pt x="6357" y="13608"/>
                </a:cubicBezTo>
                <a:cubicBezTo>
                  <a:pt x="6321" y="13611"/>
                  <a:pt x="6286" y="13626"/>
                  <a:pt x="6258" y="13652"/>
                </a:cubicBezTo>
                <a:cubicBezTo>
                  <a:pt x="6227" y="13681"/>
                  <a:pt x="6197" y="13711"/>
                  <a:pt x="6165" y="13740"/>
                </a:cubicBezTo>
                <a:cubicBezTo>
                  <a:pt x="6103" y="13797"/>
                  <a:pt x="6039" y="13854"/>
                  <a:pt x="5977" y="13912"/>
                </a:cubicBezTo>
                <a:cubicBezTo>
                  <a:pt x="5867" y="14015"/>
                  <a:pt x="5759" y="14122"/>
                  <a:pt x="5654" y="14231"/>
                </a:cubicBezTo>
                <a:cubicBezTo>
                  <a:pt x="5402" y="14160"/>
                  <a:pt x="5143" y="14122"/>
                  <a:pt x="4884" y="14118"/>
                </a:cubicBezTo>
                <a:cubicBezTo>
                  <a:pt x="4625" y="14113"/>
                  <a:pt x="4366" y="14141"/>
                  <a:pt x="4112" y="14203"/>
                </a:cubicBezTo>
                <a:cubicBezTo>
                  <a:pt x="4007" y="14094"/>
                  <a:pt x="3902" y="13987"/>
                  <a:pt x="3795" y="13881"/>
                </a:cubicBezTo>
                <a:cubicBezTo>
                  <a:pt x="3735" y="13821"/>
                  <a:pt x="3673" y="13761"/>
                  <a:pt x="3613" y="13701"/>
                </a:cubicBezTo>
                <a:cubicBezTo>
                  <a:pt x="3582" y="13671"/>
                  <a:pt x="3552" y="13641"/>
                  <a:pt x="3522" y="13611"/>
                </a:cubicBezTo>
                <a:cubicBezTo>
                  <a:pt x="3494" y="13582"/>
                  <a:pt x="3458" y="13564"/>
                  <a:pt x="3419" y="13561"/>
                </a:cubicBezTo>
                <a:close/>
                <a:moveTo>
                  <a:pt x="4862" y="15369"/>
                </a:moveTo>
                <a:cubicBezTo>
                  <a:pt x="5391" y="15378"/>
                  <a:pt x="5917" y="15602"/>
                  <a:pt x="6315" y="16039"/>
                </a:cubicBezTo>
                <a:cubicBezTo>
                  <a:pt x="6563" y="16313"/>
                  <a:pt x="6731" y="16637"/>
                  <a:pt x="6821" y="16979"/>
                </a:cubicBezTo>
                <a:cubicBezTo>
                  <a:pt x="7018" y="17733"/>
                  <a:pt x="6832" y="18577"/>
                  <a:pt x="6269" y="19160"/>
                </a:cubicBezTo>
                <a:cubicBezTo>
                  <a:pt x="5449" y="20009"/>
                  <a:pt x="4140" y="19986"/>
                  <a:pt x="3346" y="19111"/>
                </a:cubicBezTo>
                <a:cubicBezTo>
                  <a:pt x="2551" y="18236"/>
                  <a:pt x="2572" y="16839"/>
                  <a:pt x="3392" y="15991"/>
                </a:cubicBezTo>
                <a:cubicBezTo>
                  <a:pt x="3802" y="15567"/>
                  <a:pt x="4333" y="15361"/>
                  <a:pt x="4862" y="15369"/>
                </a:cubicBezTo>
                <a:close/>
              </a:path>
            </a:pathLst>
          </a:custGeom>
          <a:solidFill>
            <a:srgbClr val="0E0F19"/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 sz="2200" baseline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6472276" y="5406234"/>
            <a:ext cx="1531335" cy="28554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algn="ctr">
              <a:defRPr sz="1100" b="1" cap="all" spc="109" baseline="0"/>
            </a:lvl1pPr>
          </a:lstStyle>
          <a:p>
            <a:r>
              <a:rPr lang="ko-KR" altLang="en-US" sz="1500" dirty="0" smtClean="0"/>
              <a:t>합</a:t>
            </a:r>
            <a:r>
              <a:rPr lang="ko-KR" altLang="en-US" sz="1500" dirty="0"/>
              <a:t>의</a:t>
            </a:r>
            <a:endParaRPr sz="1500" dirty="0"/>
          </a:p>
        </p:txBody>
      </p:sp>
      <p:sp>
        <p:nvSpPr>
          <p:cNvPr id="305" name="Shape 305"/>
          <p:cNvSpPr/>
          <p:nvPr/>
        </p:nvSpPr>
        <p:spPr>
          <a:xfrm>
            <a:off x="7320907" y="3076100"/>
            <a:ext cx="1424715" cy="28554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algn="ctr">
              <a:defRPr sz="1100" b="1" cap="all" spc="109" baseline="0"/>
            </a:lvl1pPr>
          </a:lstStyle>
          <a:p>
            <a:r>
              <a:rPr lang="ko-KR" altLang="en-US" sz="1500" dirty="0" smtClean="0"/>
              <a:t>책임감</a:t>
            </a:r>
            <a:endParaRPr sz="1500" dirty="0"/>
          </a:p>
        </p:txBody>
      </p:sp>
      <p:sp>
        <p:nvSpPr>
          <p:cNvPr id="306" name="Shape 306"/>
          <p:cNvSpPr/>
          <p:nvPr/>
        </p:nvSpPr>
        <p:spPr>
          <a:xfrm>
            <a:off x="4317950" y="3306013"/>
            <a:ext cx="2110484" cy="28554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algn="ctr">
              <a:defRPr sz="1100" b="1" cap="all" spc="109" baseline="0"/>
            </a:lvl1pPr>
          </a:lstStyle>
          <a:p>
            <a:r>
              <a:rPr lang="ko-KR" altLang="en-US" sz="1500" dirty="0" smtClean="0"/>
              <a:t>팀워</a:t>
            </a:r>
            <a:r>
              <a:rPr lang="ko-KR" altLang="en-US" sz="1500" dirty="0"/>
              <a:t>크</a:t>
            </a:r>
            <a:endParaRPr sz="1500" dirty="0"/>
          </a:p>
        </p:txBody>
      </p:sp>
      <p:sp>
        <p:nvSpPr>
          <p:cNvPr id="307" name="Shape 307"/>
          <p:cNvSpPr/>
          <p:nvPr/>
        </p:nvSpPr>
        <p:spPr>
          <a:xfrm>
            <a:off x="4321125" y="5814052"/>
            <a:ext cx="1424715" cy="28554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algn="ctr">
              <a:defRPr sz="1100" b="1" cap="all" spc="109" baseline="0"/>
            </a:lvl1pPr>
          </a:lstStyle>
          <a:p>
            <a:r>
              <a:rPr lang="ko-KR" altLang="en-US" sz="1500" dirty="0" smtClean="0"/>
              <a:t>배려</a:t>
            </a:r>
            <a:endParaRPr sz="1500" dirty="0"/>
          </a:p>
        </p:txBody>
      </p:sp>
      <p:sp>
        <p:nvSpPr>
          <p:cNvPr id="308" name="Shape 308"/>
          <p:cNvSpPr/>
          <p:nvPr/>
        </p:nvSpPr>
        <p:spPr>
          <a:xfrm>
            <a:off x="1141905" y="2672862"/>
            <a:ext cx="2682844" cy="153561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7093" tIns="27093" rIns="27093" bIns="27093" numCol="1" anchor="t">
            <a:noAutofit/>
          </a:bodyPr>
          <a:lstStyle/>
          <a:p>
            <a:r>
              <a:rPr lang="ko-KR" altLang="en-US" sz="2500" dirty="0" smtClean="0"/>
              <a:t>팀원들과 함께 프로젝트를 해나가며 각자의 역할을 수행하고</a:t>
            </a:r>
            <a:r>
              <a:rPr lang="en-US" altLang="ko-KR" sz="2500" dirty="0" smtClean="0"/>
              <a:t>, </a:t>
            </a:r>
            <a:r>
              <a:rPr lang="ko-KR" altLang="en-US" sz="2500" dirty="0" smtClean="0"/>
              <a:t>각자의 코드를 합치는 </a:t>
            </a:r>
            <a:r>
              <a:rPr lang="ko-KR" altLang="en-US" sz="2500" dirty="0" err="1" smtClean="0"/>
              <a:t>과정속에서</a:t>
            </a:r>
            <a:r>
              <a:rPr lang="ko-KR" altLang="en-US" sz="2500" dirty="0" smtClean="0"/>
              <a:t> 팀워크가 필요하다는 것을 느끼게 되었습니다</a:t>
            </a:r>
            <a:r>
              <a:rPr lang="en-US" altLang="ko-KR" sz="2500" dirty="0" smtClean="0"/>
              <a:t>.</a:t>
            </a:r>
            <a:endParaRPr sz="2500" dirty="0"/>
          </a:p>
        </p:txBody>
      </p:sp>
      <p:grpSp>
        <p:nvGrpSpPr>
          <p:cNvPr id="311" name="Group 311"/>
          <p:cNvGrpSpPr/>
          <p:nvPr/>
        </p:nvGrpSpPr>
        <p:grpSpPr>
          <a:xfrm>
            <a:off x="1164084" y="2068161"/>
            <a:ext cx="187207" cy="187207"/>
            <a:chOff x="0" y="0"/>
            <a:chExt cx="187205" cy="187205"/>
          </a:xfrm>
        </p:grpSpPr>
        <p:sp>
          <p:nvSpPr>
            <p:cNvPr id="309" name="Shape 309"/>
            <p:cNvSpPr/>
            <p:nvPr/>
          </p:nvSpPr>
          <p:spPr>
            <a:xfrm>
              <a:off x="0" y="0"/>
              <a:ext cx="187206" cy="187206"/>
            </a:xfrm>
            <a:prstGeom prst="ellipse">
              <a:avLst/>
            </a:prstGeom>
            <a:solidFill>
              <a:schemeClr val="accent1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 baseline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41665" y="52537"/>
              <a:ext cx="103876" cy="79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038" y="16949"/>
                  </a:moveTo>
                  <a:lnTo>
                    <a:pt x="1893" y="10195"/>
                  </a:lnTo>
                  <a:lnTo>
                    <a:pt x="0" y="12361"/>
                  </a:lnTo>
                  <a:lnTo>
                    <a:pt x="7038" y="21600"/>
                  </a:lnTo>
                  <a:lnTo>
                    <a:pt x="21600" y="2166"/>
                  </a:lnTo>
                  <a:lnTo>
                    <a:pt x="19950" y="0"/>
                  </a:lnTo>
                  <a:lnTo>
                    <a:pt x="7038" y="16949"/>
                  </a:ln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24383" tIns="24383" rIns="24383" bIns="24383" numCol="1" anchor="ctr">
              <a:noAutofit/>
            </a:bodyPr>
            <a:lstStyle/>
            <a:p>
              <a:pPr defTabSz="650240">
                <a:defRPr sz="1200" baseline="0">
                  <a:solidFill>
                    <a:srgbClr val="000000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pPr>
              <a:endParaRPr/>
            </a:p>
          </p:txBody>
        </p:sp>
      </p:grpSp>
      <p:grpSp>
        <p:nvGrpSpPr>
          <p:cNvPr id="316" name="Group 316"/>
          <p:cNvGrpSpPr/>
          <p:nvPr/>
        </p:nvGrpSpPr>
        <p:grpSpPr>
          <a:xfrm>
            <a:off x="1164084" y="5455946"/>
            <a:ext cx="187207" cy="187207"/>
            <a:chOff x="0" y="0"/>
            <a:chExt cx="187205" cy="187205"/>
          </a:xfrm>
        </p:grpSpPr>
        <p:sp>
          <p:nvSpPr>
            <p:cNvPr id="314" name="Shape 314"/>
            <p:cNvSpPr/>
            <p:nvPr/>
          </p:nvSpPr>
          <p:spPr>
            <a:xfrm>
              <a:off x="0" y="0"/>
              <a:ext cx="187206" cy="187206"/>
            </a:xfrm>
            <a:prstGeom prst="ellipse">
              <a:avLst/>
            </a:prstGeom>
            <a:solidFill>
              <a:schemeClr val="accent2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 baseline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41665" y="52537"/>
              <a:ext cx="103876" cy="79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038" y="16949"/>
                  </a:moveTo>
                  <a:lnTo>
                    <a:pt x="1893" y="10195"/>
                  </a:lnTo>
                  <a:lnTo>
                    <a:pt x="0" y="12361"/>
                  </a:lnTo>
                  <a:lnTo>
                    <a:pt x="7038" y="21600"/>
                  </a:lnTo>
                  <a:lnTo>
                    <a:pt x="21600" y="2166"/>
                  </a:lnTo>
                  <a:lnTo>
                    <a:pt x="19950" y="0"/>
                  </a:lnTo>
                  <a:lnTo>
                    <a:pt x="7038" y="16949"/>
                  </a:ln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24383" tIns="24383" rIns="24383" bIns="24383" numCol="1" anchor="ctr">
              <a:noAutofit/>
            </a:bodyPr>
            <a:lstStyle/>
            <a:p>
              <a:pPr defTabSz="650240">
                <a:defRPr sz="1200" baseline="0">
                  <a:solidFill>
                    <a:srgbClr val="000000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pPr>
              <a:endParaRPr/>
            </a:p>
          </p:txBody>
        </p:sp>
      </p:grpSp>
      <p:grpSp>
        <p:nvGrpSpPr>
          <p:cNvPr id="321" name="Group 321"/>
          <p:cNvGrpSpPr/>
          <p:nvPr/>
        </p:nvGrpSpPr>
        <p:grpSpPr>
          <a:xfrm>
            <a:off x="9889637" y="2068161"/>
            <a:ext cx="187207" cy="187207"/>
            <a:chOff x="0" y="0"/>
            <a:chExt cx="187205" cy="187205"/>
          </a:xfrm>
        </p:grpSpPr>
        <p:sp>
          <p:nvSpPr>
            <p:cNvPr id="319" name="Shape 319"/>
            <p:cNvSpPr/>
            <p:nvPr/>
          </p:nvSpPr>
          <p:spPr>
            <a:xfrm>
              <a:off x="0" y="0"/>
              <a:ext cx="187206" cy="187206"/>
            </a:xfrm>
            <a:prstGeom prst="ellipse">
              <a:avLst/>
            </a:prstGeom>
            <a:solidFill>
              <a:schemeClr val="accent1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 baseline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41665" y="52537"/>
              <a:ext cx="103876" cy="79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038" y="16949"/>
                  </a:moveTo>
                  <a:lnTo>
                    <a:pt x="1893" y="10195"/>
                  </a:lnTo>
                  <a:lnTo>
                    <a:pt x="0" y="12361"/>
                  </a:lnTo>
                  <a:lnTo>
                    <a:pt x="7038" y="21600"/>
                  </a:lnTo>
                  <a:lnTo>
                    <a:pt x="21600" y="2166"/>
                  </a:lnTo>
                  <a:lnTo>
                    <a:pt x="19950" y="0"/>
                  </a:lnTo>
                  <a:lnTo>
                    <a:pt x="7038" y="16949"/>
                  </a:ln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24383" tIns="24383" rIns="24383" bIns="24383" numCol="1" anchor="ctr">
              <a:noAutofit/>
            </a:bodyPr>
            <a:lstStyle/>
            <a:p>
              <a:pPr defTabSz="650240">
                <a:defRPr sz="1200" baseline="0">
                  <a:solidFill>
                    <a:srgbClr val="000000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pPr>
              <a:endParaRPr/>
            </a:p>
          </p:txBody>
        </p:sp>
      </p:grpSp>
      <p:grpSp>
        <p:nvGrpSpPr>
          <p:cNvPr id="326" name="Group 326"/>
          <p:cNvGrpSpPr/>
          <p:nvPr/>
        </p:nvGrpSpPr>
        <p:grpSpPr>
          <a:xfrm>
            <a:off x="9889637" y="5455946"/>
            <a:ext cx="187207" cy="187207"/>
            <a:chOff x="0" y="0"/>
            <a:chExt cx="187205" cy="187205"/>
          </a:xfrm>
        </p:grpSpPr>
        <p:sp>
          <p:nvSpPr>
            <p:cNvPr id="324" name="Shape 324"/>
            <p:cNvSpPr/>
            <p:nvPr/>
          </p:nvSpPr>
          <p:spPr>
            <a:xfrm>
              <a:off x="0" y="0"/>
              <a:ext cx="187206" cy="187206"/>
            </a:xfrm>
            <a:prstGeom prst="ellipse">
              <a:avLst/>
            </a:prstGeom>
            <a:solidFill>
              <a:schemeClr val="accent2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 baseline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41665" y="52537"/>
              <a:ext cx="103876" cy="79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038" y="16949"/>
                  </a:moveTo>
                  <a:lnTo>
                    <a:pt x="1893" y="10195"/>
                  </a:lnTo>
                  <a:lnTo>
                    <a:pt x="0" y="12361"/>
                  </a:lnTo>
                  <a:lnTo>
                    <a:pt x="7038" y="21600"/>
                  </a:lnTo>
                  <a:lnTo>
                    <a:pt x="21600" y="2166"/>
                  </a:lnTo>
                  <a:lnTo>
                    <a:pt x="19950" y="0"/>
                  </a:lnTo>
                  <a:lnTo>
                    <a:pt x="7038" y="16949"/>
                  </a:ln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24383" tIns="24383" rIns="24383" bIns="24383" numCol="1" anchor="ctr">
              <a:noAutofit/>
            </a:bodyPr>
            <a:lstStyle/>
            <a:p>
              <a:pPr defTabSz="650240">
                <a:defRPr sz="1200" baseline="0">
                  <a:solidFill>
                    <a:srgbClr val="000000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pPr>
              <a:endParaRPr/>
            </a:p>
          </p:txBody>
        </p:sp>
      </p:grpSp>
      <p:sp>
        <p:nvSpPr>
          <p:cNvPr id="32" name="Shape 308"/>
          <p:cNvSpPr/>
          <p:nvPr/>
        </p:nvSpPr>
        <p:spPr>
          <a:xfrm>
            <a:off x="1141905" y="6079170"/>
            <a:ext cx="2682844" cy="153561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7093" tIns="27093" rIns="27093" bIns="27093" numCol="1" anchor="t">
            <a:noAutofit/>
          </a:bodyPr>
          <a:lstStyle/>
          <a:p>
            <a:r>
              <a:rPr lang="ko-KR" altLang="en-US" sz="2500" dirty="0" smtClean="0"/>
              <a:t>팀원 각각의 역량과 실력이 달라 프로젝트를 진행하면서 이를 배려하며 모두가 만족할 수 있도록 최선을 다했습니다</a:t>
            </a:r>
            <a:r>
              <a:rPr lang="en-US" altLang="ko-KR" sz="2500" dirty="0" smtClean="0"/>
              <a:t>.</a:t>
            </a:r>
            <a:endParaRPr sz="2500" dirty="0"/>
          </a:p>
        </p:txBody>
      </p:sp>
      <p:sp>
        <p:nvSpPr>
          <p:cNvPr id="33" name="Shape 308"/>
          <p:cNvSpPr/>
          <p:nvPr/>
        </p:nvSpPr>
        <p:spPr>
          <a:xfrm>
            <a:off x="9845926" y="2672862"/>
            <a:ext cx="2682844" cy="153561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7093" tIns="27093" rIns="27093" bIns="27093" numCol="1" anchor="t">
            <a:noAutofit/>
          </a:bodyPr>
          <a:lstStyle/>
          <a:p>
            <a:r>
              <a:rPr lang="ko-KR" altLang="en-US" sz="2500" dirty="0" smtClean="0"/>
              <a:t>프로젝트 막바지에 갑자기 일이 밀려 포기하고 싶은 순간이 많았지만</a:t>
            </a:r>
            <a:r>
              <a:rPr lang="en-US" altLang="ko-KR" sz="2500" dirty="0" smtClean="0"/>
              <a:t>, </a:t>
            </a:r>
            <a:r>
              <a:rPr lang="ko-KR" altLang="en-US" sz="2500" dirty="0" smtClean="0"/>
              <a:t>책임감을 가지고 밤을 지새워 프로젝트를 완성했습니다</a:t>
            </a:r>
            <a:r>
              <a:rPr lang="en-US" altLang="ko-KR" sz="2500" dirty="0" smtClean="0"/>
              <a:t>.</a:t>
            </a:r>
            <a:endParaRPr sz="2500" dirty="0"/>
          </a:p>
        </p:txBody>
      </p:sp>
      <p:sp>
        <p:nvSpPr>
          <p:cNvPr id="34" name="Shape 308"/>
          <p:cNvSpPr/>
          <p:nvPr/>
        </p:nvSpPr>
        <p:spPr>
          <a:xfrm>
            <a:off x="9845926" y="6079170"/>
            <a:ext cx="2682844" cy="153561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7093" tIns="27093" rIns="27093" bIns="27093" numCol="1" anchor="t">
            <a:noAutofit/>
          </a:bodyPr>
          <a:lstStyle/>
          <a:p>
            <a:r>
              <a:rPr lang="ko-KR" altLang="en-US" sz="2500" dirty="0" smtClean="0"/>
              <a:t>각자의 역할에 맞게 </a:t>
            </a:r>
            <a:r>
              <a:rPr lang="ko-KR" altLang="en-US" sz="2500" dirty="0" err="1" smtClean="0"/>
              <a:t>코딩해온</a:t>
            </a:r>
            <a:r>
              <a:rPr lang="ko-KR" altLang="en-US" sz="2500" dirty="0" smtClean="0"/>
              <a:t> 디자인들을 합치는 과정에서 서로의 스타일이 다르다 보니 디자인도 다르게 나왔지만</a:t>
            </a:r>
            <a:r>
              <a:rPr lang="en-US" altLang="ko-KR" sz="2500" dirty="0" smtClean="0"/>
              <a:t>, </a:t>
            </a:r>
            <a:r>
              <a:rPr lang="ko-KR" altLang="en-US" sz="2500" dirty="0" smtClean="0"/>
              <a:t>서로간의 원만한 합의로 프로젝트를 성공적으로 완료했습니다</a:t>
            </a:r>
            <a:r>
              <a:rPr lang="en-US" altLang="ko-KR" sz="2500" dirty="0" smtClean="0"/>
              <a:t>.</a:t>
            </a:r>
            <a:endParaRPr sz="25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89200" y="2172819"/>
            <a:ext cx="8293100" cy="467136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93" tIns="27093" rIns="27093" bIns="27093" numCol="1" spcCol="38100" rtlCol="0" anchor="ctr">
            <a:spAutoFit/>
          </a:bodyPr>
          <a:lstStyle/>
          <a:p>
            <a:pPr marL="0" marR="0" indent="0" algn="l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5000" dirty="0" smtClean="0"/>
              <a:t>Thank</a:t>
            </a:r>
            <a:r>
              <a:rPr lang="en-US" altLang="ko-KR" sz="15000" baseline="0" dirty="0" smtClean="0"/>
              <a:t> for watching</a:t>
            </a:r>
            <a:endParaRPr kumimoji="0" lang="ko-KR" altLang="en-US" sz="15000" b="0" i="0" u="none" strike="noStrike" cap="none" spc="0" normalizeH="0" baseline="85714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Open Sans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Aurora_#1">
      <a:dk1>
        <a:srgbClr val="FFFFFF"/>
      </a:dk1>
      <a:lt1>
        <a:srgbClr val="151723"/>
      </a:lt1>
      <a:dk2>
        <a:srgbClr val="0D0E19"/>
      </a:dk2>
      <a:lt2>
        <a:srgbClr val="44475B"/>
      </a:lt2>
      <a:accent1>
        <a:srgbClr val="8C4DE8"/>
      </a:accent1>
      <a:accent2>
        <a:srgbClr val="FE2366"/>
      </a:accent2>
      <a:accent3>
        <a:srgbClr val="8C4DE8"/>
      </a:accent3>
      <a:accent4>
        <a:srgbClr val="FE2366"/>
      </a:accent4>
      <a:accent5>
        <a:srgbClr val="8C4DE8"/>
      </a:accent5>
      <a:accent6>
        <a:srgbClr val="FE2366"/>
      </a:accent6>
      <a:hlink>
        <a:srgbClr val="0D0E19"/>
      </a:hlink>
      <a:folHlink>
        <a:srgbClr val="0D0E19"/>
      </a:folHlink>
    </a:clrScheme>
    <a:fontScheme name="White">
      <a:majorFont>
        <a:latin typeface="Open Sans"/>
        <a:ea typeface="Open Sans"/>
        <a:cs typeface="Open Sans"/>
      </a:majorFont>
      <a:minorFont>
        <a:latin typeface="Open Sans Light"/>
        <a:ea typeface="Open Sans Light"/>
        <a:cs typeface="Open Sans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127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27093" tIns="27093" rIns="27093" bIns="27093" numCol="1" spcCol="38100" rtlCol="0" anchor="ctr">
        <a:spAutoFit/>
      </a:bodyPr>
      <a:lstStyle>
        <a:defPPr marL="0" marR="0" indent="0" algn="ctr" defTabSz="58702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7093" tIns="27093" rIns="27093" bIns="27093" numCol="1" spcCol="38100" rtlCol="0" anchor="ctr">
        <a:spAutoFit/>
      </a:bodyPr>
      <a:lstStyle>
        <a:defPPr marL="0" marR="0" indent="0" algn="l" defTabSz="58702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85714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Open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Open Sans"/>
        <a:ea typeface="Open Sans"/>
        <a:cs typeface="Open Sans"/>
      </a:majorFont>
      <a:minorFont>
        <a:latin typeface="Open Sans Light"/>
        <a:ea typeface="Open Sans Light"/>
        <a:cs typeface="Open Sans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127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27093" tIns="27093" rIns="27093" bIns="27093" numCol="1" spcCol="38100" rtlCol="0" anchor="ctr">
        <a:spAutoFit/>
      </a:bodyPr>
      <a:lstStyle>
        <a:defPPr marL="0" marR="0" indent="0" algn="ctr" defTabSz="58702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7093" tIns="27093" rIns="27093" bIns="27093" numCol="1" spcCol="38100" rtlCol="0" anchor="ctr">
        <a:spAutoFit/>
      </a:bodyPr>
      <a:lstStyle>
        <a:defPPr marL="0" marR="0" indent="0" algn="l" defTabSz="58702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85714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Open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236</Words>
  <Application>Microsoft Office PowerPoint</Application>
  <PresentationFormat>사용자 지정</PresentationFormat>
  <Paragraphs>67</Paragraphs>
  <Slides>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9" baseType="lpstr">
      <vt:lpstr>White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김종현</dc:creator>
  <cp:lastModifiedBy>sesdf</cp:lastModifiedBy>
  <cp:revision>24</cp:revision>
  <dcterms:modified xsi:type="dcterms:W3CDTF">2017-08-18T01:34:15Z</dcterms:modified>
</cp:coreProperties>
</file>